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4" r:id="rId2"/>
    <p:sldId id="354" r:id="rId3"/>
    <p:sldId id="379" r:id="rId4"/>
    <p:sldId id="378" r:id="rId5"/>
    <p:sldId id="347" r:id="rId6"/>
    <p:sldId id="377" r:id="rId7"/>
    <p:sldId id="301" r:id="rId8"/>
    <p:sldId id="381" r:id="rId9"/>
    <p:sldId id="303" r:id="rId10"/>
    <p:sldId id="382" r:id="rId11"/>
    <p:sldId id="383" r:id="rId12"/>
    <p:sldId id="384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669CAE-9754-4774-8C76-A18828F50BC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81AB6EB-2CE7-4C62-80A7-70847DA3A84C}">
      <dgm:prSet custT="1"/>
      <dgm:spPr>
        <a:solidFill>
          <a:srgbClr val="FFFF00"/>
        </a:solidFill>
      </dgm:spPr>
      <dgm:t>
        <a:bodyPr/>
        <a:lstStyle/>
        <a:p>
          <a:pPr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it-IT" sz="2000" dirty="0">
              <a:solidFill>
                <a:schemeClr val="tx1"/>
              </a:solidFill>
              <a:latin typeface="Gotham" panose="02000504050000020004"/>
            </a:rPr>
            <a:t>Legge 13 giugno 2005, n. 118 - Delega al Governo concernente la disciplina dell'impresa sociale</a:t>
          </a:r>
        </a:p>
      </dgm:t>
    </dgm:pt>
    <dgm:pt modelId="{1EE89424-652C-4B51-B687-8434B6D9613F}" type="parTrans" cxnId="{EE2C97A7-1F69-4738-BBE9-313230686994}">
      <dgm:prSet/>
      <dgm:spPr/>
      <dgm:t>
        <a:bodyPr/>
        <a:lstStyle/>
        <a:p>
          <a:pPr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endParaRPr lang="it-IT" sz="2000">
            <a:solidFill>
              <a:schemeClr val="tx1"/>
            </a:solidFill>
            <a:latin typeface="Gotham" panose="02000504050000020004"/>
          </a:endParaRPr>
        </a:p>
      </dgm:t>
    </dgm:pt>
    <dgm:pt modelId="{FA0DE211-503C-4759-B49A-95FE8E92F8B1}" type="sibTrans" cxnId="{EE2C97A7-1F69-4738-BBE9-313230686994}">
      <dgm:prSet custT="1"/>
      <dgm:spPr/>
      <dgm:t>
        <a:bodyPr/>
        <a:lstStyle/>
        <a:p>
          <a:pPr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endParaRPr lang="it-IT" sz="2000">
            <a:solidFill>
              <a:schemeClr val="tx1"/>
            </a:solidFill>
            <a:latin typeface="Gotham" panose="02000504050000020004"/>
          </a:endParaRPr>
        </a:p>
      </dgm:t>
    </dgm:pt>
    <dgm:pt modelId="{A65FD849-54C0-4D58-8EA5-58C69D6B8243}">
      <dgm:prSet custT="1"/>
      <dgm:spPr>
        <a:solidFill>
          <a:srgbClr val="FFFF00"/>
        </a:solidFill>
      </dgm:spPr>
      <dgm:t>
        <a:bodyPr/>
        <a:lstStyle/>
        <a:p>
          <a:pPr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it-IT" sz="2000" dirty="0">
              <a:solidFill>
                <a:schemeClr val="tx1"/>
              </a:solidFill>
              <a:latin typeface="Gotham" panose="02000504050000020004"/>
            </a:rPr>
            <a:t>Decreto Legislativo del 24 marzo 2006, n. 155 ''Disciplina dell'impresa sociale</a:t>
          </a:r>
        </a:p>
      </dgm:t>
    </dgm:pt>
    <dgm:pt modelId="{6F4C0BBE-D0FC-4771-A7EE-8D23876FF9ED}" type="parTrans" cxnId="{CE630980-3355-4E3B-9784-BB250B60FC8F}">
      <dgm:prSet/>
      <dgm:spPr/>
      <dgm:t>
        <a:bodyPr/>
        <a:lstStyle/>
        <a:p>
          <a:pPr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endParaRPr lang="it-IT" sz="2000">
            <a:solidFill>
              <a:schemeClr val="tx1"/>
            </a:solidFill>
            <a:latin typeface="Gotham" panose="02000504050000020004"/>
          </a:endParaRPr>
        </a:p>
      </dgm:t>
    </dgm:pt>
    <dgm:pt modelId="{CC167A96-12B5-4671-91E8-5084C9DC89F6}" type="sibTrans" cxnId="{CE630980-3355-4E3B-9784-BB250B60FC8F}">
      <dgm:prSet custT="1"/>
      <dgm:spPr/>
      <dgm:t>
        <a:bodyPr/>
        <a:lstStyle/>
        <a:p>
          <a:pPr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endParaRPr lang="it-IT" sz="2000">
            <a:solidFill>
              <a:schemeClr val="tx1"/>
            </a:solidFill>
            <a:latin typeface="Gotham" panose="02000504050000020004"/>
          </a:endParaRPr>
        </a:p>
      </dgm:t>
    </dgm:pt>
    <dgm:pt modelId="{7C3B1A87-A738-4592-BA5F-5B09810D32E0}">
      <dgm:prSet custT="1"/>
      <dgm:spPr>
        <a:solidFill>
          <a:srgbClr val="FFFF00"/>
        </a:solidFill>
      </dgm:spPr>
      <dgm:t>
        <a:bodyPr/>
        <a:lstStyle/>
        <a:p>
          <a:pPr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it-IT" sz="2000" i="0" dirty="0">
              <a:solidFill>
                <a:schemeClr val="tx1"/>
              </a:solidFill>
              <a:latin typeface="Gotham" panose="02000504050000020004"/>
            </a:rPr>
            <a:t>Legge 6 giugno 2016, n. 106 - Delega al Governo per la riforma del Terzo settore, dell'impresa sociale e per la disciplina del servizio civile universale</a:t>
          </a:r>
          <a:endParaRPr lang="it-IT" sz="2000" dirty="0">
            <a:solidFill>
              <a:schemeClr val="tx1"/>
            </a:solidFill>
            <a:latin typeface="Gotham" panose="02000504050000020004"/>
          </a:endParaRPr>
        </a:p>
      </dgm:t>
    </dgm:pt>
    <dgm:pt modelId="{E140A6E3-68BD-455F-840B-83DC2AF6404C}" type="parTrans" cxnId="{B3AA7F68-F219-49D6-91FC-AC4304245284}">
      <dgm:prSet/>
      <dgm:spPr/>
      <dgm:t>
        <a:bodyPr/>
        <a:lstStyle/>
        <a:p>
          <a:pPr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endParaRPr lang="it-IT" sz="2000">
            <a:solidFill>
              <a:schemeClr val="tx1"/>
            </a:solidFill>
            <a:latin typeface="Gotham" panose="02000504050000020004"/>
          </a:endParaRPr>
        </a:p>
      </dgm:t>
    </dgm:pt>
    <dgm:pt modelId="{B69BBF5E-3640-4983-A562-46F3237BC6A6}" type="sibTrans" cxnId="{B3AA7F68-F219-49D6-91FC-AC4304245284}">
      <dgm:prSet custT="1"/>
      <dgm:spPr/>
      <dgm:t>
        <a:bodyPr/>
        <a:lstStyle/>
        <a:p>
          <a:pPr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endParaRPr lang="it-IT" sz="2000">
            <a:solidFill>
              <a:schemeClr val="tx1"/>
            </a:solidFill>
            <a:latin typeface="Gotham" panose="02000504050000020004"/>
          </a:endParaRPr>
        </a:p>
      </dgm:t>
    </dgm:pt>
    <dgm:pt modelId="{05B355DE-8DB0-47B2-A4AF-948AEE3CF5C8}">
      <dgm:prSet custT="1"/>
      <dgm:spPr>
        <a:solidFill>
          <a:srgbClr val="FFFF00"/>
        </a:solidFill>
      </dgm:spPr>
      <dgm:t>
        <a:bodyPr/>
        <a:lstStyle/>
        <a:p>
          <a:pPr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it-IT" sz="2000" i="0" dirty="0">
              <a:solidFill>
                <a:schemeClr val="tx1"/>
              </a:solidFill>
              <a:latin typeface="Gotham" panose="02000504050000020004"/>
            </a:rPr>
            <a:t>Decreto legislativo 3 luglio 2017, n. 112</a:t>
          </a:r>
          <a:endParaRPr lang="it-IT" sz="2000" dirty="0">
            <a:solidFill>
              <a:schemeClr val="tx1"/>
            </a:solidFill>
            <a:latin typeface="Gotham" panose="02000504050000020004"/>
          </a:endParaRPr>
        </a:p>
      </dgm:t>
    </dgm:pt>
    <dgm:pt modelId="{E236AAE8-FD94-4075-8DEE-E0AAF3EC39C3}" type="parTrans" cxnId="{95CA540B-9C06-4BA9-88C8-76CCC6769558}">
      <dgm:prSet/>
      <dgm:spPr/>
      <dgm:t>
        <a:bodyPr/>
        <a:lstStyle/>
        <a:p>
          <a:pPr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endParaRPr lang="it-IT" sz="2000">
            <a:solidFill>
              <a:schemeClr val="tx1"/>
            </a:solidFill>
            <a:latin typeface="Gotham" panose="02000504050000020004"/>
          </a:endParaRPr>
        </a:p>
      </dgm:t>
    </dgm:pt>
    <dgm:pt modelId="{635A8FC6-88F5-42F0-8239-2EB73B0CBF53}" type="sibTrans" cxnId="{95CA540B-9C06-4BA9-88C8-76CCC6769558}">
      <dgm:prSet/>
      <dgm:spPr/>
      <dgm:t>
        <a:bodyPr/>
        <a:lstStyle/>
        <a:p>
          <a:pPr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endParaRPr lang="it-IT" sz="2000">
            <a:solidFill>
              <a:schemeClr val="tx1"/>
            </a:solidFill>
            <a:latin typeface="Gotham" panose="02000504050000020004"/>
          </a:endParaRPr>
        </a:p>
      </dgm:t>
    </dgm:pt>
    <dgm:pt modelId="{5270351B-4BB6-40D3-8AF9-8D854264C534}" type="pres">
      <dgm:prSet presAssocID="{9C669CAE-9754-4774-8C76-A18828F50BC7}" presName="Name0" presStyleCnt="0">
        <dgm:presLayoutVars>
          <dgm:dir/>
          <dgm:animLvl val="lvl"/>
          <dgm:resizeHandles val="exact"/>
        </dgm:presLayoutVars>
      </dgm:prSet>
      <dgm:spPr/>
    </dgm:pt>
    <dgm:pt modelId="{875DACD5-0C1B-4EC6-8D6E-E77958085300}" type="pres">
      <dgm:prSet presAssocID="{05B355DE-8DB0-47B2-A4AF-948AEE3CF5C8}" presName="boxAndChildren" presStyleCnt="0"/>
      <dgm:spPr/>
    </dgm:pt>
    <dgm:pt modelId="{DBA80FF2-D825-4C7D-BB2E-76BCA325150D}" type="pres">
      <dgm:prSet presAssocID="{05B355DE-8DB0-47B2-A4AF-948AEE3CF5C8}" presName="parentTextBox" presStyleLbl="node1" presStyleIdx="0" presStyleCnt="4"/>
      <dgm:spPr/>
    </dgm:pt>
    <dgm:pt modelId="{19D816C2-220F-4F4C-8C07-8144B1CD65AE}" type="pres">
      <dgm:prSet presAssocID="{B69BBF5E-3640-4983-A562-46F3237BC6A6}" presName="sp" presStyleCnt="0"/>
      <dgm:spPr/>
    </dgm:pt>
    <dgm:pt modelId="{EB111E43-8BDC-43C2-B176-AF0621ECEFDE}" type="pres">
      <dgm:prSet presAssocID="{7C3B1A87-A738-4592-BA5F-5B09810D32E0}" presName="arrowAndChildren" presStyleCnt="0"/>
      <dgm:spPr/>
    </dgm:pt>
    <dgm:pt modelId="{3395B082-182B-4F98-B358-89054670C094}" type="pres">
      <dgm:prSet presAssocID="{7C3B1A87-A738-4592-BA5F-5B09810D32E0}" presName="parentTextArrow" presStyleLbl="node1" presStyleIdx="1" presStyleCnt="4" custLinFactNeighborY="7902"/>
      <dgm:spPr/>
    </dgm:pt>
    <dgm:pt modelId="{7EBCF07B-D998-4585-80D8-FE7E41393924}" type="pres">
      <dgm:prSet presAssocID="{CC167A96-12B5-4671-91E8-5084C9DC89F6}" presName="sp" presStyleCnt="0"/>
      <dgm:spPr/>
    </dgm:pt>
    <dgm:pt modelId="{7BF5B3C3-4258-4CD9-B84C-1EDC0FED3187}" type="pres">
      <dgm:prSet presAssocID="{A65FD849-54C0-4D58-8EA5-58C69D6B8243}" presName="arrowAndChildren" presStyleCnt="0"/>
      <dgm:spPr/>
    </dgm:pt>
    <dgm:pt modelId="{03AD231D-1513-49BE-A710-AC1876E7F468}" type="pres">
      <dgm:prSet presAssocID="{A65FD849-54C0-4D58-8EA5-58C69D6B8243}" presName="parentTextArrow" presStyleLbl="node1" presStyleIdx="2" presStyleCnt="4" custLinFactNeighborX="-174" custLinFactNeighborY="14725"/>
      <dgm:spPr/>
    </dgm:pt>
    <dgm:pt modelId="{291A631A-D504-40A6-BD27-1AEF3ECF7BE9}" type="pres">
      <dgm:prSet presAssocID="{FA0DE211-503C-4759-B49A-95FE8E92F8B1}" presName="sp" presStyleCnt="0"/>
      <dgm:spPr/>
    </dgm:pt>
    <dgm:pt modelId="{D22184E3-C96E-48B2-9294-C518688656B8}" type="pres">
      <dgm:prSet presAssocID="{781AB6EB-2CE7-4C62-80A7-70847DA3A84C}" presName="arrowAndChildren" presStyleCnt="0"/>
      <dgm:spPr/>
    </dgm:pt>
    <dgm:pt modelId="{7DF96ED7-69F0-4EFF-AFFB-96D504CE740F}" type="pres">
      <dgm:prSet presAssocID="{781AB6EB-2CE7-4C62-80A7-70847DA3A84C}" presName="parentTextArrow" presStyleLbl="node1" presStyleIdx="3" presStyleCnt="4" custLinFactNeighborX="34909" custLinFactNeighborY="14070"/>
      <dgm:spPr/>
    </dgm:pt>
  </dgm:ptLst>
  <dgm:cxnLst>
    <dgm:cxn modelId="{95CA540B-9C06-4BA9-88C8-76CCC6769558}" srcId="{9C669CAE-9754-4774-8C76-A18828F50BC7}" destId="{05B355DE-8DB0-47B2-A4AF-948AEE3CF5C8}" srcOrd="3" destOrd="0" parTransId="{E236AAE8-FD94-4075-8DEE-E0AAF3EC39C3}" sibTransId="{635A8FC6-88F5-42F0-8239-2EB73B0CBF53}"/>
    <dgm:cxn modelId="{204E140C-2C50-4005-A15B-8407A3DB04D7}" type="presOf" srcId="{781AB6EB-2CE7-4C62-80A7-70847DA3A84C}" destId="{7DF96ED7-69F0-4EFF-AFFB-96D504CE740F}" srcOrd="0" destOrd="0" presId="urn:microsoft.com/office/officeart/2005/8/layout/process4"/>
    <dgm:cxn modelId="{B3AA7F68-F219-49D6-91FC-AC4304245284}" srcId="{9C669CAE-9754-4774-8C76-A18828F50BC7}" destId="{7C3B1A87-A738-4592-BA5F-5B09810D32E0}" srcOrd="2" destOrd="0" parTransId="{E140A6E3-68BD-455F-840B-83DC2AF6404C}" sibTransId="{B69BBF5E-3640-4983-A562-46F3237BC6A6}"/>
    <dgm:cxn modelId="{4A2D434B-585E-48C2-88E7-A95B82D529D7}" type="presOf" srcId="{A65FD849-54C0-4D58-8EA5-58C69D6B8243}" destId="{03AD231D-1513-49BE-A710-AC1876E7F468}" srcOrd="0" destOrd="0" presId="urn:microsoft.com/office/officeart/2005/8/layout/process4"/>
    <dgm:cxn modelId="{CE630980-3355-4E3B-9784-BB250B60FC8F}" srcId="{9C669CAE-9754-4774-8C76-A18828F50BC7}" destId="{A65FD849-54C0-4D58-8EA5-58C69D6B8243}" srcOrd="1" destOrd="0" parTransId="{6F4C0BBE-D0FC-4771-A7EE-8D23876FF9ED}" sibTransId="{CC167A96-12B5-4671-91E8-5084C9DC89F6}"/>
    <dgm:cxn modelId="{15C4CB91-9959-4903-9B88-F3BDA02AF5C8}" type="presOf" srcId="{05B355DE-8DB0-47B2-A4AF-948AEE3CF5C8}" destId="{DBA80FF2-D825-4C7D-BB2E-76BCA325150D}" srcOrd="0" destOrd="0" presId="urn:microsoft.com/office/officeart/2005/8/layout/process4"/>
    <dgm:cxn modelId="{EE2C97A7-1F69-4738-BBE9-313230686994}" srcId="{9C669CAE-9754-4774-8C76-A18828F50BC7}" destId="{781AB6EB-2CE7-4C62-80A7-70847DA3A84C}" srcOrd="0" destOrd="0" parTransId="{1EE89424-652C-4B51-B687-8434B6D9613F}" sibTransId="{FA0DE211-503C-4759-B49A-95FE8E92F8B1}"/>
    <dgm:cxn modelId="{827DC0EB-1A48-41C8-9F57-B5A52356DC02}" type="presOf" srcId="{7C3B1A87-A738-4592-BA5F-5B09810D32E0}" destId="{3395B082-182B-4F98-B358-89054670C094}" srcOrd="0" destOrd="0" presId="urn:microsoft.com/office/officeart/2005/8/layout/process4"/>
    <dgm:cxn modelId="{8C4064FD-6FEE-4181-867E-4A03D5DBB746}" type="presOf" srcId="{9C669CAE-9754-4774-8C76-A18828F50BC7}" destId="{5270351B-4BB6-40D3-8AF9-8D854264C534}" srcOrd="0" destOrd="0" presId="urn:microsoft.com/office/officeart/2005/8/layout/process4"/>
    <dgm:cxn modelId="{0EB6A0AD-FF82-4911-B5CE-F7FB1B20DC59}" type="presParOf" srcId="{5270351B-4BB6-40D3-8AF9-8D854264C534}" destId="{875DACD5-0C1B-4EC6-8D6E-E77958085300}" srcOrd="0" destOrd="0" presId="urn:microsoft.com/office/officeart/2005/8/layout/process4"/>
    <dgm:cxn modelId="{98B09E34-51E0-48F3-9804-B321C70528CF}" type="presParOf" srcId="{875DACD5-0C1B-4EC6-8D6E-E77958085300}" destId="{DBA80FF2-D825-4C7D-BB2E-76BCA325150D}" srcOrd="0" destOrd="0" presId="urn:microsoft.com/office/officeart/2005/8/layout/process4"/>
    <dgm:cxn modelId="{7AFF26CF-A92F-401C-9161-4DEF6F6C2A76}" type="presParOf" srcId="{5270351B-4BB6-40D3-8AF9-8D854264C534}" destId="{19D816C2-220F-4F4C-8C07-8144B1CD65AE}" srcOrd="1" destOrd="0" presId="urn:microsoft.com/office/officeart/2005/8/layout/process4"/>
    <dgm:cxn modelId="{E32ED643-F887-48C6-B04F-C36CFA57CC6C}" type="presParOf" srcId="{5270351B-4BB6-40D3-8AF9-8D854264C534}" destId="{EB111E43-8BDC-43C2-B176-AF0621ECEFDE}" srcOrd="2" destOrd="0" presId="urn:microsoft.com/office/officeart/2005/8/layout/process4"/>
    <dgm:cxn modelId="{00A497E3-5185-4D7C-916E-0BF5A1B313E6}" type="presParOf" srcId="{EB111E43-8BDC-43C2-B176-AF0621ECEFDE}" destId="{3395B082-182B-4F98-B358-89054670C094}" srcOrd="0" destOrd="0" presId="urn:microsoft.com/office/officeart/2005/8/layout/process4"/>
    <dgm:cxn modelId="{6CEDC1D6-D637-467B-A7BA-87B15C4341D8}" type="presParOf" srcId="{5270351B-4BB6-40D3-8AF9-8D854264C534}" destId="{7EBCF07B-D998-4585-80D8-FE7E41393924}" srcOrd="3" destOrd="0" presId="urn:microsoft.com/office/officeart/2005/8/layout/process4"/>
    <dgm:cxn modelId="{584FC99A-8911-4756-A21D-7D5B4295215F}" type="presParOf" srcId="{5270351B-4BB6-40D3-8AF9-8D854264C534}" destId="{7BF5B3C3-4258-4CD9-B84C-1EDC0FED3187}" srcOrd="4" destOrd="0" presId="urn:microsoft.com/office/officeart/2005/8/layout/process4"/>
    <dgm:cxn modelId="{47DA1596-E071-4484-826B-DC01161C7A37}" type="presParOf" srcId="{7BF5B3C3-4258-4CD9-B84C-1EDC0FED3187}" destId="{03AD231D-1513-49BE-A710-AC1876E7F468}" srcOrd="0" destOrd="0" presId="urn:microsoft.com/office/officeart/2005/8/layout/process4"/>
    <dgm:cxn modelId="{DBFBA506-E8EB-42B0-A75F-E08494ABF1ED}" type="presParOf" srcId="{5270351B-4BB6-40D3-8AF9-8D854264C534}" destId="{291A631A-D504-40A6-BD27-1AEF3ECF7BE9}" srcOrd="5" destOrd="0" presId="urn:microsoft.com/office/officeart/2005/8/layout/process4"/>
    <dgm:cxn modelId="{AFE02873-825E-4D79-9A17-2A29CC993111}" type="presParOf" srcId="{5270351B-4BB6-40D3-8AF9-8D854264C534}" destId="{D22184E3-C96E-48B2-9294-C518688656B8}" srcOrd="6" destOrd="0" presId="urn:microsoft.com/office/officeart/2005/8/layout/process4"/>
    <dgm:cxn modelId="{FAF6B6F4-2B61-4832-9332-00DC7DDBCF2D}" type="presParOf" srcId="{D22184E3-C96E-48B2-9294-C518688656B8}" destId="{7DF96ED7-69F0-4EFF-AFFB-96D504CE740F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FFFA99-6254-40B3-9FCD-F93A0748FCF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27790B0-592E-482A-AA47-38432DF20F41}">
      <dgm:prSet custT="1"/>
      <dgm:spPr>
        <a:solidFill>
          <a:srgbClr val="FFFF00"/>
        </a:solidFill>
      </dgm:spPr>
      <dgm:t>
        <a:bodyPr/>
        <a:lstStyle/>
        <a:p>
          <a:pPr algn="just">
            <a:lnSpc>
              <a:spcPct val="150000"/>
            </a:lnSpc>
          </a:pPr>
          <a:r>
            <a:rPr lang="it-IT" sz="2000" dirty="0">
              <a:solidFill>
                <a:schemeClr val="tx1"/>
              </a:solidFill>
              <a:latin typeface="Gotham" panose="02000504050000020004" pitchFamily="2" charset="0"/>
            </a:rPr>
            <a:t>estensione delle attività d’impresa d’interesse generale e delle categorie di lavoratori svantaggiati  </a:t>
          </a:r>
        </a:p>
      </dgm:t>
    </dgm:pt>
    <dgm:pt modelId="{76689836-196A-4BC0-B9F9-D34881306229}" type="parTrans" cxnId="{8E42512E-78F1-4BCA-94A1-A47B458F3F3B}">
      <dgm:prSet/>
      <dgm:spPr/>
      <dgm:t>
        <a:bodyPr/>
        <a:lstStyle/>
        <a:p>
          <a:pPr algn="just">
            <a:lnSpc>
              <a:spcPct val="150000"/>
            </a:lnSpc>
          </a:pPr>
          <a:endParaRPr lang="it-IT" sz="2000">
            <a:solidFill>
              <a:schemeClr val="tx1"/>
            </a:solidFill>
            <a:latin typeface="Gotham" panose="02000504050000020004" pitchFamily="2" charset="0"/>
          </a:endParaRPr>
        </a:p>
      </dgm:t>
    </dgm:pt>
    <dgm:pt modelId="{95D0665B-5573-4B71-B9CF-823ED80B349F}" type="sibTrans" cxnId="{8E42512E-78F1-4BCA-94A1-A47B458F3F3B}">
      <dgm:prSet/>
      <dgm:spPr/>
      <dgm:t>
        <a:bodyPr/>
        <a:lstStyle/>
        <a:p>
          <a:pPr algn="just">
            <a:lnSpc>
              <a:spcPct val="150000"/>
            </a:lnSpc>
          </a:pPr>
          <a:endParaRPr lang="it-IT" sz="2000">
            <a:solidFill>
              <a:schemeClr val="tx1"/>
            </a:solidFill>
            <a:latin typeface="Gotham" panose="02000504050000020004" pitchFamily="2" charset="0"/>
          </a:endParaRPr>
        </a:p>
      </dgm:t>
    </dgm:pt>
    <dgm:pt modelId="{648E20ED-956A-455B-9E0C-FB583E6AEB1B}">
      <dgm:prSet custT="1"/>
      <dgm:spPr>
        <a:solidFill>
          <a:srgbClr val="FFFF00"/>
        </a:solidFill>
      </dgm:spPr>
      <dgm:t>
        <a:bodyPr/>
        <a:lstStyle/>
        <a:p>
          <a:pPr algn="just">
            <a:lnSpc>
              <a:spcPct val="150000"/>
            </a:lnSpc>
          </a:pPr>
          <a:r>
            <a:rPr lang="it-IT" sz="2000" dirty="0">
              <a:solidFill>
                <a:schemeClr val="tx1"/>
              </a:solidFill>
              <a:latin typeface="Gotham" panose="02000504050000020004" pitchFamily="2" charset="0"/>
            </a:rPr>
            <a:t>diversa modalità di coinvolgimento dei lavoratori e degli altri stakeholder</a:t>
          </a:r>
        </a:p>
      </dgm:t>
    </dgm:pt>
    <dgm:pt modelId="{719083C7-1478-44CD-AFCB-43847D7856E4}" type="parTrans" cxnId="{1BB902BF-ABBA-436E-8848-B3A64EB4C16A}">
      <dgm:prSet/>
      <dgm:spPr/>
      <dgm:t>
        <a:bodyPr/>
        <a:lstStyle/>
        <a:p>
          <a:pPr algn="just">
            <a:lnSpc>
              <a:spcPct val="150000"/>
            </a:lnSpc>
          </a:pPr>
          <a:endParaRPr lang="it-IT" sz="2000">
            <a:solidFill>
              <a:schemeClr val="tx1"/>
            </a:solidFill>
            <a:latin typeface="Gotham" panose="02000504050000020004" pitchFamily="2" charset="0"/>
          </a:endParaRPr>
        </a:p>
      </dgm:t>
    </dgm:pt>
    <dgm:pt modelId="{931DC8F3-9356-432B-9859-D1C601DCA3DD}" type="sibTrans" cxnId="{1BB902BF-ABBA-436E-8848-B3A64EB4C16A}">
      <dgm:prSet/>
      <dgm:spPr/>
      <dgm:t>
        <a:bodyPr/>
        <a:lstStyle/>
        <a:p>
          <a:pPr algn="just">
            <a:lnSpc>
              <a:spcPct val="150000"/>
            </a:lnSpc>
          </a:pPr>
          <a:endParaRPr lang="it-IT" sz="2000">
            <a:solidFill>
              <a:schemeClr val="tx1"/>
            </a:solidFill>
            <a:latin typeface="Gotham" panose="02000504050000020004" pitchFamily="2" charset="0"/>
          </a:endParaRPr>
        </a:p>
      </dgm:t>
    </dgm:pt>
    <dgm:pt modelId="{0A567071-841A-4138-BBDA-058E510F844A}">
      <dgm:prSet custT="1"/>
      <dgm:spPr>
        <a:solidFill>
          <a:srgbClr val="FFFF00"/>
        </a:solidFill>
      </dgm:spPr>
      <dgm:t>
        <a:bodyPr/>
        <a:lstStyle/>
        <a:p>
          <a:pPr algn="just">
            <a:lnSpc>
              <a:spcPct val="150000"/>
            </a:lnSpc>
          </a:pPr>
          <a:r>
            <a:rPr lang="it-IT" sz="2000" dirty="0">
              <a:solidFill>
                <a:schemeClr val="tx1"/>
              </a:solidFill>
              <a:latin typeface="Gotham" panose="02000504050000020004" pitchFamily="2" charset="0"/>
            </a:rPr>
            <a:t>nuove agevolazioni fiscali</a:t>
          </a:r>
        </a:p>
      </dgm:t>
    </dgm:pt>
    <dgm:pt modelId="{1EAE7A96-CC18-43B1-9F02-B4D4CA04F8B9}" type="parTrans" cxnId="{E88ABEA2-B0FD-421A-A857-19869C967400}">
      <dgm:prSet/>
      <dgm:spPr/>
      <dgm:t>
        <a:bodyPr/>
        <a:lstStyle/>
        <a:p>
          <a:pPr algn="just">
            <a:lnSpc>
              <a:spcPct val="150000"/>
            </a:lnSpc>
          </a:pPr>
          <a:endParaRPr lang="it-IT" sz="2000">
            <a:solidFill>
              <a:schemeClr val="tx1"/>
            </a:solidFill>
            <a:latin typeface="Gotham" panose="02000504050000020004" pitchFamily="2" charset="0"/>
          </a:endParaRPr>
        </a:p>
      </dgm:t>
    </dgm:pt>
    <dgm:pt modelId="{BF089B7A-112D-438C-B026-DA9739859DF9}" type="sibTrans" cxnId="{E88ABEA2-B0FD-421A-A857-19869C967400}">
      <dgm:prSet/>
      <dgm:spPr/>
      <dgm:t>
        <a:bodyPr/>
        <a:lstStyle/>
        <a:p>
          <a:pPr algn="just">
            <a:lnSpc>
              <a:spcPct val="150000"/>
            </a:lnSpc>
          </a:pPr>
          <a:endParaRPr lang="it-IT" sz="2000">
            <a:solidFill>
              <a:schemeClr val="tx1"/>
            </a:solidFill>
            <a:latin typeface="Gotham" panose="02000504050000020004" pitchFamily="2" charset="0"/>
          </a:endParaRPr>
        </a:p>
      </dgm:t>
    </dgm:pt>
    <dgm:pt modelId="{1BB1BB0A-0CCC-48B6-9256-6F89A1EBF673}">
      <dgm:prSet custT="1"/>
      <dgm:spPr>
        <a:solidFill>
          <a:srgbClr val="FFFF00"/>
        </a:solidFill>
      </dgm:spPr>
      <dgm:t>
        <a:bodyPr/>
        <a:lstStyle/>
        <a:p>
          <a:pPr algn="just">
            <a:lnSpc>
              <a:spcPct val="150000"/>
            </a:lnSpc>
          </a:pPr>
          <a:r>
            <a:rPr lang="it-IT" sz="2000" dirty="0">
              <a:solidFill>
                <a:schemeClr val="tx1"/>
              </a:solidFill>
              <a:latin typeface="Gotham" panose="02000504050000020004" pitchFamily="2" charset="0"/>
            </a:rPr>
            <a:t>nuovi criteri del concetto di assenza di scopo di lucro</a:t>
          </a:r>
        </a:p>
      </dgm:t>
    </dgm:pt>
    <dgm:pt modelId="{6817BC99-7275-42D2-80D4-B1823F00AADD}" type="parTrans" cxnId="{313DE0AE-9190-4C33-8259-B9FEFF92AD47}">
      <dgm:prSet/>
      <dgm:spPr/>
      <dgm:t>
        <a:bodyPr/>
        <a:lstStyle/>
        <a:p>
          <a:pPr algn="just">
            <a:lnSpc>
              <a:spcPct val="150000"/>
            </a:lnSpc>
          </a:pPr>
          <a:endParaRPr lang="it-IT" sz="2000">
            <a:solidFill>
              <a:schemeClr val="tx1"/>
            </a:solidFill>
            <a:latin typeface="Gotham" panose="02000504050000020004" pitchFamily="2" charset="0"/>
          </a:endParaRPr>
        </a:p>
      </dgm:t>
    </dgm:pt>
    <dgm:pt modelId="{6B4FE0B0-35C6-4438-82E9-F604AEC4CAA6}" type="sibTrans" cxnId="{313DE0AE-9190-4C33-8259-B9FEFF92AD47}">
      <dgm:prSet/>
      <dgm:spPr/>
      <dgm:t>
        <a:bodyPr/>
        <a:lstStyle/>
        <a:p>
          <a:pPr algn="just">
            <a:lnSpc>
              <a:spcPct val="150000"/>
            </a:lnSpc>
          </a:pPr>
          <a:endParaRPr lang="it-IT" sz="2000">
            <a:solidFill>
              <a:schemeClr val="tx1"/>
            </a:solidFill>
            <a:latin typeface="Gotham" panose="02000504050000020004" pitchFamily="2" charset="0"/>
          </a:endParaRPr>
        </a:p>
      </dgm:t>
    </dgm:pt>
    <dgm:pt modelId="{B9F89B8E-B54A-4774-B6F5-802C3BD8DC03}" type="pres">
      <dgm:prSet presAssocID="{ADFFFA99-6254-40B3-9FCD-F93A0748FCF9}" presName="Name0" presStyleCnt="0">
        <dgm:presLayoutVars>
          <dgm:chMax val="7"/>
          <dgm:chPref val="7"/>
          <dgm:dir/>
        </dgm:presLayoutVars>
      </dgm:prSet>
      <dgm:spPr/>
    </dgm:pt>
    <dgm:pt modelId="{D4657414-1A52-47AF-A212-7F72A3CAB538}" type="pres">
      <dgm:prSet presAssocID="{ADFFFA99-6254-40B3-9FCD-F93A0748FCF9}" presName="Name1" presStyleCnt="0"/>
      <dgm:spPr/>
    </dgm:pt>
    <dgm:pt modelId="{66C8B16C-5B21-482E-8EB1-9189DE64EE42}" type="pres">
      <dgm:prSet presAssocID="{ADFFFA99-6254-40B3-9FCD-F93A0748FCF9}" presName="cycle" presStyleCnt="0"/>
      <dgm:spPr/>
    </dgm:pt>
    <dgm:pt modelId="{3EBB7FF4-08AD-4AB2-8EEC-AE0347A5F970}" type="pres">
      <dgm:prSet presAssocID="{ADFFFA99-6254-40B3-9FCD-F93A0748FCF9}" presName="srcNode" presStyleLbl="node1" presStyleIdx="0" presStyleCnt="4"/>
      <dgm:spPr/>
    </dgm:pt>
    <dgm:pt modelId="{830336F9-8685-45C0-AC8F-2E55B5889335}" type="pres">
      <dgm:prSet presAssocID="{ADFFFA99-6254-40B3-9FCD-F93A0748FCF9}" presName="conn" presStyleLbl="parChTrans1D2" presStyleIdx="0" presStyleCnt="1"/>
      <dgm:spPr/>
    </dgm:pt>
    <dgm:pt modelId="{31A3B89B-BA4D-49F6-94C0-956EF410C989}" type="pres">
      <dgm:prSet presAssocID="{ADFFFA99-6254-40B3-9FCD-F93A0748FCF9}" presName="extraNode" presStyleLbl="node1" presStyleIdx="0" presStyleCnt="4"/>
      <dgm:spPr/>
    </dgm:pt>
    <dgm:pt modelId="{FC37993B-76CF-43A6-9A61-C2ECDCCD05E2}" type="pres">
      <dgm:prSet presAssocID="{ADFFFA99-6254-40B3-9FCD-F93A0748FCF9}" presName="dstNode" presStyleLbl="node1" presStyleIdx="0" presStyleCnt="4"/>
      <dgm:spPr/>
    </dgm:pt>
    <dgm:pt modelId="{07D38C0C-F8DA-4DCC-84B8-175148D48305}" type="pres">
      <dgm:prSet presAssocID="{F27790B0-592E-482A-AA47-38432DF20F41}" presName="text_1" presStyleLbl="node1" presStyleIdx="0" presStyleCnt="4">
        <dgm:presLayoutVars>
          <dgm:bulletEnabled val="1"/>
        </dgm:presLayoutVars>
      </dgm:prSet>
      <dgm:spPr/>
    </dgm:pt>
    <dgm:pt modelId="{30F608C9-C802-4C0C-9A38-BA98D5CC6384}" type="pres">
      <dgm:prSet presAssocID="{F27790B0-592E-482A-AA47-38432DF20F41}" presName="accent_1" presStyleCnt="0"/>
      <dgm:spPr/>
    </dgm:pt>
    <dgm:pt modelId="{1A651EE4-CC11-48EA-8E76-A13D7EFFAEB0}" type="pres">
      <dgm:prSet presAssocID="{F27790B0-592E-482A-AA47-38432DF20F41}" presName="accentRepeatNode" presStyleLbl="solidFgAcc1" presStyleIdx="0" presStyleCnt="4"/>
      <dgm:spPr/>
    </dgm:pt>
    <dgm:pt modelId="{345501CD-40ED-4F29-BF4C-76139BCCFA14}" type="pres">
      <dgm:prSet presAssocID="{648E20ED-956A-455B-9E0C-FB583E6AEB1B}" presName="text_2" presStyleLbl="node1" presStyleIdx="1" presStyleCnt="4">
        <dgm:presLayoutVars>
          <dgm:bulletEnabled val="1"/>
        </dgm:presLayoutVars>
      </dgm:prSet>
      <dgm:spPr/>
    </dgm:pt>
    <dgm:pt modelId="{EC15E6BB-A0B1-4ABB-9A02-1257593637D0}" type="pres">
      <dgm:prSet presAssocID="{648E20ED-956A-455B-9E0C-FB583E6AEB1B}" presName="accent_2" presStyleCnt="0"/>
      <dgm:spPr/>
    </dgm:pt>
    <dgm:pt modelId="{C2D6E23F-6D91-40BE-9635-5CD9CCA89371}" type="pres">
      <dgm:prSet presAssocID="{648E20ED-956A-455B-9E0C-FB583E6AEB1B}" presName="accentRepeatNode" presStyleLbl="solidFgAcc1" presStyleIdx="1" presStyleCnt="4"/>
      <dgm:spPr/>
    </dgm:pt>
    <dgm:pt modelId="{B953C090-2C2B-49BA-B957-011A6F56760D}" type="pres">
      <dgm:prSet presAssocID="{0A567071-841A-4138-BBDA-058E510F844A}" presName="text_3" presStyleLbl="node1" presStyleIdx="2" presStyleCnt="4">
        <dgm:presLayoutVars>
          <dgm:bulletEnabled val="1"/>
        </dgm:presLayoutVars>
      </dgm:prSet>
      <dgm:spPr/>
    </dgm:pt>
    <dgm:pt modelId="{8532A01F-5430-409B-A302-742D2E450D05}" type="pres">
      <dgm:prSet presAssocID="{0A567071-841A-4138-BBDA-058E510F844A}" presName="accent_3" presStyleCnt="0"/>
      <dgm:spPr/>
    </dgm:pt>
    <dgm:pt modelId="{95B838C1-9CEE-4BD1-AD31-E1E9B909FAC1}" type="pres">
      <dgm:prSet presAssocID="{0A567071-841A-4138-BBDA-058E510F844A}" presName="accentRepeatNode" presStyleLbl="solidFgAcc1" presStyleIdx="2" presStyleCnt="4"/>
      <dgm:spPr/>
    </dgm:pt>
    <dgm:pt modelId="{8338225E-6418-4DAC-AD60-00A14A18E21F}" type="pres">
      <dgm:prSet presAssocID="{1BB1BB0A-0CCC-48B6-9256-6F89A1EBF673}" presName="text_4" presStyleLbl="node1" presStyleIdx="3" presStyleCnt="4">
        <dgm:presLayoutVars>
          <dgm:bulletEnabled val="1"/>
        </dgm:presLayoutVars>
      </dgm:prSet>
      <dgm:spPr/>
    </dgm:pt>
    <dgm:pt modelId="{B90350F3-E04B-47D7-B837-7C6C2CDCCD37}" type="pres">
      <dgm:prSet presAssocID="{1BB1BB0A-0CCC-48B6-9256-6F89A1EBF673}" presName="accent_4" presStyleCnt="0"/>
      <dgm:spPr/>
    </dgm:pt>
    <dgm:pt modelId="{3D649023-023A-4A88-B355-CEFAFAB6F380}" type="pres">
      <dgm:prSet presAssocID="{1BB1BB0A-0CCC-48B6-9256-6F89A1EBF673}" presName="accentRepeatNode" presStyleLbl="solidFgAcc1" presStyleIdx="3" presStyleCnt="4"/>
      <dgm:spPr/>
    </dgm:pt>
  </dgm:ptLst>
  <dgm:cxnLst>
    <dgm:cxn modelId="{8E42512E-78F1-4BCA-94A1-A47B458F3F3B}" srcId="{ADFFFA99-6254-40B3-9FCD-F93A0748FCF9}" destId="{F27790B0-592E-482A-AA47-38432DF20F41}" srcOrd="0" destOrd="0" parTransId="{76689836-196A-4BC0-B9F9-D34881306229}" sibTransId="{95D0665B-5573-4B71-B9CF-823ED80B349F}"/>
    <dgm:cxn modelId="{86F2EE5C-FC61-475E-8682-80DD2ADA0509}" type="presOf" srcId="{0A567071-841A-4138-BBDA-058E510F844A}" destId="{B953C090-2C2B-49BA-B957-011A6F56760D}" srcOrd="0" destOrd="0" presId="urn:microsoft.com/office/officeart/2008/layout/VerticalCurvedList"/>
    <dgm:cxn modelId="{00907D4B-2B89-4C21-A923-F4165BC28766}" type="presOf" srcId="{ADFFFA99-6254-40B3-9FCD-F93A0748FCF9}" destId="{B9F89B8E-B54A-4774-B6F5-802C3BD8DC03}" srcOrd="0" destOrd="0" presId="urn:microsoft.com/office/officeart/2008/layout/VerticalCurvedList"/>
    <dgm:cxn modelId="{73BD13A0-90C3-48CE-B6FB-F538616BB131}" type="presOf" srcId="{1BB1BB0A-0CCC-48B6-9256-6F89A1EBF673}" destId="{8338225E-6418-4DAC-AD60-00A14A18E21F}" srcOrd="0" destOrd="0" presId="urn:microsoft.com/office/officeart/2008/layout/VerticalCurvedList"/>
    <dgm:cxn modelId="{E88ABEA2-B0FD-421A-A857-19869C967400}" srcId="{ADFFFA99-6254-40B3-9FCD-F93A0748FCF9}" destId="{0A567071-841A-4138-BBDA-058E510F844A}" srcOrd="2" destOrd="0" parTransId="{1EAE7A96-CC18-43B1-9F02-B4D4CA04F8B9}" sibTransId="{BF089B7A-112D-438C-B026-DA9739859DF9}"/>
    <dgm:cxn modelId="{313DE0AE-9190-4C33-8259-B9FEFF92AD47}" srcId="{ADFFFA99-6254-40B3-9FCD-F93A0748FCF9}" destId="{1BB1BB0A-0CCC-48B6-9256-6F89A1EBF673}" srcOrd="3" destOrd="0" parTransId="{6817BC99-7275-42D2-80D4-B1823F00AADD}" sibTransId="{6B4FE0B0-35C6-4438-82E9-F604AEC4CAA6}"/>
    <dgm:cxn modelId="{A357D2B3-EE44-4461-9B69-D833983AA402}" type="presOf" srcId="{F27790B0-592E-482A-AA47-38432DF20F41}" destId="{07D38C0C-F8DA-4DCC-84B8-175148D48305}" srcOrd="0" destOrd="0" presId="urn:microsoft.com/office/officeart/2008/layout/VerticalCurvedList"/>
    <dgm:cxn modelId="{1BB902BF-ABBA-436E-8848-B3A64EB4C16A}" srcId="{ADFFFA99-6254-40B3-9FCD-F93A0748FCF9}" destId="{648E20ED-956A-455B-9E0C-FB583E6AEB1B}" srcOrd="1" destOrd="0" parTransId="{719083C7-1478-44CD-AFCB-43847D7856E4}" sibTransId="{931DC8F3-9356-432B-9859-D1C601DCA3DD}"/>
    <dgm:cxn modelId="{593EA8E5-2EF0-48DE-8778-3D173767EA6B}" type="presOf" srcId="{95D0665B-5573-4B71-B9CF-823ED80B349F}" destId="{830336F9-8685-45C0-AC8F-2E55B5889335}" srcOrd="0" destOrd="0" presId="urn:microsoft.com/office/officeart/2008/layout/VerticalCurvedList"/>
    <dgm:cxn modelId="{31E5E1FC-F514-48B8-83E8-7C03903BAC10}" type="presOf" srcId="{648E20ED-956A-455B-9E0C-FB583E6AEB1B}" destId="{345501CD-40ED-4F29-BF4C-76139BCCFA14}" srcOrd="0" destOrd="0" presId="urn:microsoft.com/office/officeart/2008/layout/VerticalCurvedList"/>
    <dgm:cxn modelId="{9876ABB0-C5C3-4DA2-B9EC-D4BB070ADD89}" type="presParOf" srcId="{B9F89B8E-B54A-4774-B6F5-802C3BD8DC03}" destId="{D4657414-1A52-47AF-A212-7F72A3CAB538}" srcOrd="0" destOrd="0" presId="urn:microsoft.com/office/officeart/2008/layout/VerticalCurvedList"/>
    <dgm:cxn modelId="{968BE4B8-6B46-4021-8B3B-0F0B5192C3A8}" type="presParOf" srcId="{D4657414-1A52-47AF-A212-7F72A3CAB538}" destId="{66C8B16C-5B21-482E-8EB1-9189DE64EE42}" srcOrd="0" destOrd="0" presId="urn:microsoft.com/office/officeart/2008/layout/VerticalCurvedList"/>
    <dgm:cxn modelId="{F08B482C-533B-4C02-AC40-C0289C4E052C}" type="presParOf" srcId="{66C8B16C-5B21-482E-8EB1-9189DE64EE42}" destId="{3EBB7FF4-08AD-4AB2-8EEC-AE0347A5F970}" srcOrd="0" destOrd="0" presId="urn:microsoft.com/office/officeart/2008/layout/VerticalCurvedList"/>
    <dgm:cxn modelId="{CF501A8D-FEB0-4B1C-AD5B-DC8FBB19B430}" type="presParOf" srcId="{66C8B16C-5B21-482E-8EB1-9189DE64EE42}" destId="{830336F9-8685-45C0-AC8F-2E55B5889335}" srcOrd="1" destOrd="0" presId="urn:microsoft.com/office/officeart/2008/layout/VerticalCurvedList"/>
    <dgm:cxn modelId="{4DFDD2C3-874E-4A70-86BF-7946A43D6328}" type="presParOf" srcId="{66C8B16C-5B21-482E-8EB1-9189DE64EE42}" destId="{31A3B89B-BA4D-49F6-94C0-956EF410C989}" srcOrd="2" destOrd="0" presId="urn:microsoft.com/office/officeart/2008/layout/VerticalCurvedList"/>
    <dgm:cxn modelId="{F75B7885-DB2E-413B-8721-C2D41C92DE4E}" type="presParOf" srcId="{66C8B16C-5B21-482E-8EB1-9189DE64EE42}" destId="{FC37993B-76CF-43A6-9A61-C2ECDCCD05E2}" srcOrd="3" destOrd="0" presId="urn:microsoft.com/office/officeart/2008/layout/VerticalCurvedList"/>
    <dgm:cxn modelId="{4AF91732-F981-4742-A995-43B2C8ACFD3F}" type="presParOf" srcId="{D4657414-1A52-47AF-A212-7F72A3CAB538}" destId="{07D38C0C-F8DA-4DCC-84B8-175148D48305}" srcOrd="1" destOrd="0" presId="urn:microsoft.com/office/officeart/2008/layout/VerticalCurvedList"/>
    <dgm:cxn modelId="{7EAD9516-B852-44AA-BF8D-1D4E6D8A420F}" type="presParOf" srcId="{D4657414-1A52-47AF-A212-7F72A3CAB538}" destId="{30F608C9-C802-4C0C-9A38-BA98D5CC6384}" srcOrd="2" destOrd="0" presId="urn:microsoft.com/office/officeart/2008/layout/VerticalCurvedList"/>
    <dgm:cxn modelId="{9FE55DE2-9C6C-4E2E-8936-52A235AE670F}" type="presParOf" srcId="{30F608C9-C802-4C0C-9A38-BA98D5CC6384}" destId="{1A651EE4-CC11-48EA-8E76-A13D7EFFAEB0}" srcOrd="0" destOrd="0" presId="urn:microsoft.com/office/officeart/2008/layout/VerticalCurvedList"/>
    <dgm:cxn modelId="{D555FFFF-5FE0-43D3-9559-DFDAC0BA8C04}" type="presParOf" srcId="{D4657414-1A52-47AF-A212-7F72A3CAB538}" destId="{345501CD-40ED-4F29-BF4C-76139BCCFA14}" srcOrd="3" destOrd="0" presId="urn:microsoft.com/office/officeart/2008/layout/VerticalCurvedList"/>
    <dgm:cxn modelId="{E4B8425F-74B3-46D2-BAF8-8088939BC88A}" type="presParOf" srcId="{D4657414-1A52-47AF-A212-7F72A3CAB538}" destId="{EC15E6BB-A0B1-4ABB-9A02-1257593637D0}" srcOrd="4" destOrd="0" presId="urn:microsoft.com/office/officeart/2008/layout/VerticalCurvedList"/>
    <dgm:cxn modelId="{F3F25B55-9F4A-4AA7-ACB6-16D9E69C0F9A}" type="presParOf" srcId="{EC15E6BB-A0B1-4ABB-9A02-1257593637D0}" destId="{C2D6E23F-6D91-40BE-9635-5CD9CCA89371}" srcOrd="0" destOrd="0" presId="urn:microsoft.com/office/officeart/2008/layout/VerticalCurvedList"/>
    <dgm:cxn modelId="{EDCD9FDC-DD3F-470E-913F-FF3A7A5AE05C}" type="presParOf" srcId="{D4657414-1A52-47AF-A212-7F72A3CAB538}" destId="{B953C090-2C2B-49BA-B957-011A6F56760D}" srcOrd="5" destOrd="0" presId="urn:microsoft.com/office/officeart/2008/layout/VerticalCurvedList"/>
    <dgm:cxn modelId="{911B1304-5043-497E-B52F-00E79E8255A0}" type="presParOf" srcId="{D4657414-1A52-47AF-A212-7F72A3CAB538}" destId="{8532A01F-5430-409B-A302-742D2E450D05}" srcOrd="6" destOrd="0" presId="urn:microsoft.com/office/officeart/2008/layout/VerticalCurvedList"/>
    <dgm:cxn modelId="{6160F0B4-25FF-4681-93F0-625268AC2E07}" type="presParOf" srcId="{8532A01F-5430-409B-A302-742D2E450D05}" destId="{95B838C1-9CEE-4BD1-AD31-E1E9B909FAC1}" srcOrd="0" destOrd="0" presId="urn:microsoft.com/office/officeart/2008/layout/VerticalCurvedList"/>
    <dgm:cxn modelId="{73C1D9CF-9F49-4CC4-889B-A19954509593}" type="presParOf" srcId="{D4657414-1A52-47AF-A212-7F72A3CAB538}" destId="{8338225E-6418-4DAC-AD60-00A14A18E21F}" srcOrd="7" destOrd="0" presId="urn:microsoft.com/office/officeart/2008/layout/VerticalCurvedList"/>
    <dgm:cxn modelId="{211C32F4-2141-4683-A5E5-4283F79CE9D1}" type="presParOf" srcId="{D4657414-1A52-47AF-A212-7F72A3CAB538}" destId="{B90350F3-E04B-47D7-B837-7C6C2CDCCD37}" srcOrd="8" destOrd="0" presId="urn:microsoft.com/office/officeart/2008/layout/VerticalCurvedList"/>
    <dgm:cxn modelId="{E31E37BD-CA67-40E3-B45F-660D504B8263}" type="presParOf" srcId="{B90350F3-E04B-47D7-B837-7C6C2CDCCD37}" destId="{3D649023-023A-4A88-B355-CEFAFAB6F380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80FF2-D825-4C7D-BB2E-76BCA325150D}">
      <dsp:nvSpPr>
        <dsp:cNvPr id="0" name=""/>
        <dsp:cNvSpPr/>
      </dsp:nvSpPr>
      <dsp:spPr>
        <a:xfrm>
          <a:off x="0" y="4096806"/>
          <a:ext cx="11307097" cy="896281"/>
        </a:xfrm>
        <a:prstGeom prst="rect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2000" i="0" kern="1200" dirty="0">
              <a:solidFill>
                <a:schemeClr val="tx1"/>
              </a:solidFill>
              <a:latin typeface="Gotham" panose="02000504050000020004"/>
            </a:rPr>
            <a:t>Decreto legislativo 3 luglio 2017, n. 112</a:t>
          </a:r>
          <a:endParaRPr lang="it-IT" sz="2000" kern="1200" dirty="0">
            <a:solidFill>
              <a:schemeClr val="tx1"/>
            </a:solidFill>
            <a:latin typeface="Gotham" panose="02000504050000020004"/>
          </a:endParaRPr>
        </a:p>
      </dsp:txBody>
      <dsp:txXfrm>
        <a:off x="0" y="4096806"/>
        <a:ext cx="11307097" cy="896281"/>
      </dsp:txXfrm>
    </dsp:sp>
    <dsp:sp modelId="{3395B082-182B-4F98-B358-89054670C094}">
      <dsp:nvSpPr>
        <dsp:cNvPr id="0" name=""/>
        <dsp:cNvSpPr/>
      </dsp:nvSpPr>
      <dsp:spPr>
        <a:xfrm rot="10800000">
          <a:off x="0" y="2840698"/>
          <a:ext cx="11307097" cy="1378480"/>
        </a:xfrm>
        <a:prstGeom prst="upArrowCallout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2000" i="0" kern="1200" dirty="0">
              <a:solidFill>
                <a:schemeClr val="tx1"/>
              </a:solidFill>
              <a:latin typeface="Gotham" panose="02000504050000020004"/>
            </a:rPr>
            <a:t>Legge 6 giugno 2016, n. 106 - Delega al Governo per la riforma del Terzo settore, dell'impresa sociale e per la disciplina del servizio civile universale</a:t>
          </a:r>
          <a:endParaRPr lang="it-IT" sz="2000" kern="1200" dirty="0">
            <a:solidFill>
              <a:schemeClr val="tx1"/>
            </a:solidFill>
            <a:latin typeface="Gotham" panose="02000504050000020004"/>
          </a:endParaRPr>
        </a:p>
      </dsp:txBody>
      <dsp:txXfrm rot="10800000">
        <a:off x="0" y="2840698"/>
        <a:ext cx="11307097" cy="895695"/>
      </dsp:txXfrm>
    </dsp:sp>
    <dsp:sp modelId="{03AD231D-1513-49BE-A710-AC1876E7F468}">
      <dsp:nvSpPr>
        <dsp:cNvPr id="0" name=""/>
        <dsp:cNvSpPr/>
      </dsp:nvSpPr>
      <dsp:spPr>
        <a:xfrm rot="10800000">
          <a:off x="0" y="1569715"/>
          <a:ext cx="11307097" cy="1378480"/>
        </a:xfrm>
        <a:prstGeom prst="upArrowCallout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2000" kern="1200" dirty="0">
              <a:solidFill>
                <a:schemeClr val="tx1"/>
              </a:solidFill>
              <a:latin typeface="Gotham" panose="02000504050000020004"/>
            </a:rPr>
            <a:t>Decreto Legislativo del 24 marzo 2006, n. 155 ''Disciplina dell'impresa sociale</a:t>
          </a:r>
        </a:p>
      </dsp:txBody>
      <dsp:txXfrm rot="10800000">
        <a:off x="0" y="1569715"/>
        <a:ext cx="11307097" cy="895695"/>
      </dsp:txXfrm>
    </dsp:sp>
    <dsp:sp modelId="{7DF96ED7-69F0-4EFF-AFFB-96D504CE740F}">
      <dsp:nvSpPr>
        <dsp:cNvPr id="0" name=""/>
        <dsp:cNvSpPr/>
      </dsp:nvSpPr>
      <dsp:spPr>
        <a:xfrm rot="10800000">
          <a:off x="0" y="195650"/>
          <a:ext cx="11307097" cy="1378480"/>
        </a:xfrm>
        <a:prstGeom prst="upArrowCallout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2000" kern="1200" dirty="0">
              <a:solidFill>
                <a:schemeClr val="tx1"/>
              </a:solidFill>
              <a:latin typeface="Gotham" panose="02000504050000020004"/>
            </a:rPr>
            <a:t>Legge 13 giugno 2005, n. 118 - Delega al Governo concernente la disciplina dell'impresa sociale</a:t>
          </a:r>
        </a:p>
      </dsp:txBody>
      <dsp:txXfrm rot="10800000">
        <a:off x="0" y="195650"/>
        <a:ext cx="11307097" cy="8956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0336F9-8685-45C0-AC8F-2E55B5889335}">
      <dsp:nvSpPr>
        <dsp:cNvPr id="0" name=""/>
        <dsp:cNvSpPr/>
      </dsp:nvSpPr>
      <dsp:spPr>
        <a:xfrm>
          <a:off x="-4903330" y="-751383"/>
          <a:ext cx="5839879" cy="5839879"/>
        </a:xfrm>
        <a:prstGeom prst="blockArc">
          <a:avLst>
            <a:gd name="adj1" fmla="val 18900000"/>
            <a:gd name="adj2" fmla="val 2700000"/>
            <a:gd name="adj3" fmla="val 37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D38C0C-F8DA-4DCC-84B8-175148D48305}">
      <dsp:nvSpPr>
        <dsp:cNvPr id="0" name=""/>
        <dsp:cNvSpPr/>
      </dsp:nvSpPr>
      <dsp:spPr>
        <a:xfrm>
          <a:off x="490445" y="333437"/>
          <a:ext cx="10869705" cy="667221"/>
        </a:xfrm>
        <a:prstGeom prst="rect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607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tx1"/>
              </a:solidFill>
              <a:latin typeface="Gotham" panose="02000504050000020004" pitchFamily="2" charset="0"/>
            </a:rPr>
            <a:t>estensione delle attività d’impresa d’interesse generale e delle categorie di lavoratori svantaggiati  </a:t>
          </a:r>
        </a:p>
      </dsp:txBody>
      <dsp:txXfrm>
        <a:off x="490445" y="333437"/>
        <a:ext cx="10869705" cy="667221"/>
      </dsp:txXfrm>
    </dsp:sp>
    <dsp:sp modelId="{1A651EE4-CC11-48EA-8E76-A13D7EFFAEB0}">
      <dsp:nvSpPr>
        <dsp:cNvPr id="0" name=""/>
        <dsp:cNvSpPr/>
      </dsp:nvSpPr>
      <dsp:spPr>
        <a:xfrm>
          <a:off x="73432" y="250034"/>
          <a:ext cx="834026" cy="8340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5501CD-40ED-4F29-BF4C-76139BCCFA14}">
      <dsp:nvSpPr>
        <dsp:cNvPr id="0" name=""/>
        <dsp:cNvSpPr/>
      </dsp:nvSpPr>
      <dsp:spPr>
        <a:xfrm>
          <a:off x="872979" y="1334442"/>
          <a:ext cx="10487171" cy="667221"/>
        </a:xfrm>
        <a:prstGeom prst="rect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607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tx1"/>
              </a:solidFill>
              <a:latin typeface="Gotham" panose="02000504050000020004" pitchFamily="2" charset="0"/>
            </a:rPr>
            <a:t>diversa modalità di coinvolgimento dei lavoratori e degli altri stakeholder</a:t>
          </a:r>
        </a:p>
      </dsp:txBody>
      <dsp:txXfrm>
        <a:off x="872979" y="1334442"/>
        <a:ext cx="10487171" cy="667221"/>
      </dsp:txXfrm>
    </dsp:sp>
    <dsp:sp modelId="{C2D6E23F-6D91-40BE-9635-5CD9CCA89371}">
      <dsp:nvSpPr>
        <dsp:cNvPr id="0" name=""/>
        <dsp:cNvSpPr/>
      </dsp:nvSpPr>
      <dsp:spPr>
        <a:xfrm>
          <a:off x="455965" y="1251040"/>
          <a:ext cx="834026" cy="8340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53C090-2C2B-49BA-B957-011A6F56760D}">
      <dsp:nvSpPr>
        <dsp:cNvPr id="0" name=""/>
        <dsp:cNvSpPr/>
      </dsp:nvSpPr>
      <dsp:spPr>
        <a:xfrm>
          <a:off x="872979" y="2335448"/>
          <a:ext cx="10487171" cy="667221"/>
        </a:xfrm>
        <a:prstGeom prst="rect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607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tx1"/>
              </a:solidFill>
              <a:latin typeface="Gotham" panose="02000504050000020004" pitchFamily="2" charset="0"/>
            </a:rPr>
            <a:t>nuove agevolazioni fiscali</a:t>
          </a:r>
        </a:p>
      </dsp:txBody>
      <dsp:txXfrm>
        <a:off x="872979" y="2335448"/>
        <a:ext cx="10487171" cy="667221"/>
      </dsp:txXfrm>
    </dsp:sp>
    <dsp:sp modelId="{95B838C1-9CEE-4BD1-AD31-E1E9B909FAC1}">
      <dsp:nvSpPr>
        <dsp:cNvPr id="0" name=""/>
        <dsp:cNvSpPr/>
      </dsp:nvSpPr>
      <dsp:spPr>
        <a:xfrm>
          <a:off x="455965" y="2252045"/>
          <a:ext cx="834026" cy="8340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38225E-6418-4DAC-AD60-00A14A18E21F}">
      <dsp:nvSpPr>
        <dsp:cNvPr id="0" name=""/>
        <dsp:cNvSpPr/>
      </dsp:nvSpPr>
      <dsp:spPr>
        <a:xfrm>
          <a:off x="490445" y="3336454"/>
          <a:ext cx="10869705" cy="667221"/>
        </a:xfrm>
        <a:prstGeom prst="rect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607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tx1"/>
              </a:solidFill>
              <a:latin typeface="Gotham" panose="02000504050000020004" pitchFamily="2" charset="0"/>
            </a:rPr>
            <a:t>nuovi criteri del concetto di assenza di scopo di lucro</a:t>
          </a:r>
        </a:p>
      </dsp:txBody>
      <dsp:txXfrm>
        <a:off x="490445" y="3336454"/>
        <a:ext cx="10869705" cy="667221"/>
      </dsp:txXfrm>
    </dsp:sp>
    <dsp:sp modelId="{3D649023-023A-4A88-B355-CEFAFAB6F380}">
      <dsp:nvSpPr>
        <dsp:cNvPr id="0" name=""/>
        <dsp:cNvSpPr/>
      </dsp:nvSpPr>
      <dsp:spPr>
        <a:xfrm>
          <a:off x="73432" y="3253051"/>
          <a:ext cx="834026" cy="8340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B3173D-25B7-7EA4-E6B7-055071403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9BA6687-5912-CC46-0A6F-9249142CDD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C8DE6D-D013-3E7E-8D07-14F9A9879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EE8A-F32D-49F2-A8CA-760F8BA6A089}" type="datetimeFigureOut">
              <a:rPr lang="it-IT" smtClean="0"/>
              <a:t>08/04/2024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9E1852-3D76-3D40-7DA5-3D1C439B1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9A2479-D845-0F0C-0DBF-9E4FA2906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4A40-AD7C-4050-B059-1DBC0BBAA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11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FC5507-69B8-2A5C-33D2-6284B69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570A703-5A19-13CA-26E3-D0CEFE14F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E235E9-FCE9-80AB-4EE6-D549FF98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EE8A-F32D-49F2-A8CA-760F8BA6A089}" type="datetimeFigureOut">
              <a:rPr lang="it-IT" smtClean="0"/>
              <a:t>08/04/2024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B3CFD4-2DC4-1FEB-8AB2-064ADCEC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42AF52-46DF-2E68-2430-90DA63F7D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4A40-AD7C-4050-B059-1DBC0BBAA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84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3F81417-B22C-48DE-AB23-B7F6B212A6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AB5E8CF-2F82-4312-DD81-E7836DA7D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83E872-8FCA-0103-9B04-336647B5D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EE8A-F32D-49F2-A8CA-760F8BA6A089}" type="datetimeFigureOut">
              <a:rPr lang="it-IT" smtClean="0"/>
              <a:t>08/04/2024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D77B1E-3C80-B920-5ADB-30DD728BF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061881-A4DB-F84F-0A0E-BEB2CD679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4A40-AD7C-4050-B059-1DBC0BBAA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372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355804" y="1114198"/>
            <a:ext cx="4836365" cy="5743623"/>
          </a:xfrm>
          <a:custGeom>
            <a:avLst/>
            <a:gdLst/>
            <a:ahLst/>
            <a:cxnLst/>
            <a:rect l="l" t="t" r="r" b="b"/>
            <a:pathLst>
              <a:path w="7974965" h="9471660">
                <a:moveTo>
                  <a:pt x="5950636" y="635000"/>
                </a:moveTo>
                <a:lnTo>
                  <a:pt x="1758485" y="634999"/>
                </a:lnTo>
                <a:lnTo>
                  <a:pt x="1801817" y="507999"/>
                </a:lnTo>
                <a:lnTo>
                  <a:pt x="5909999" y="508000"/>
                </a:lnTo>
                <a:lnTo>
                  <a:pt x="5950636" y="635000"/>
                </a:lnTo>
                <a:close/>
              </a:path>
              <a:path w="7974965" h="9471660">
                <a:moveTo>
                  <a:pt x="5703254" y="508000"/>
                </a:moveTo>
                <a:lnTo>
                  <a:pt x="1978354" y="507999"/>
                </a:lnTo>
                <a:lnTo>
                  <a:pt x="2023073" y="380999"/>
                </a:lnTo>
                <a:lnTo>
                  <a:pt x="5661229" y="381000"/>
                </a:lnTo>
                <a:lnTo>
                  <a:pt x="5703254" y="508000"/>
                </a:lnTo>
                <a:close/>
              </a:path>
              <a:path w="7974965" h="9471660">
                <a:moveTo>
                  <a:pt x="6149987" y="762000"/>
                </a:moveTo>
                <a:lnTo>
                  <a:pt x="1588953" y="761999"/>
                </a:lnTo>
                <a:lnTo>
                  <a:pt x="1630743" y="634999"/>
                </a:lnTo>
                <a:lnTo>
                  <a:pt x="6110645" y="635000"/>
                </a:lnTo>
                <a:lnTo>
                  <a:pt x="6149987" y="762000"/>
                </a:lnTo>
                <a:close/>
              </a:path>
              <a:path w="7974965" h="9471660">
                <a:moveTo>
                  <a:pt x="5448002" y="381000"/>
                </a:moveTo>
                <a:lnTo>
                  <a:pt x="2249430" y="380999"/>
                </a:lnTo>
                <a:lnTo>
                  <a:pt x="2295198" y="253999"/>
                </a:lnTo>
                <a:lnTo>
                  <a:pt x="5404771" y="254000"/>
                </a:lnTo>
                <a:lnTo>
                  <a:pt x="5448002" y="381000"/>
                </a:lnTo>
                <a:close/>
              </a:path>
              <a:path w="7974965" h="9471660">
                <a:moveTo>
                  <a:pt x="6304558" y="889000"/>
                </a:moveTo>
                <a:lnTo>
                  <a:pt x="1426079" y="888999"/>
                </a:lnTo>
                <a:lnTo>
                  <a:pt x="1466130" y="761999"/>
                </a:lnTo>
                <a:lnTo>
                  <a:pt x="6266345" y="762000"/>
                </a:lnTo>
                <a:lnTo>
                  <a:pt x="6304558" y="889000"/>
                </a:lnTo>
                <a:close/>
              </a:path>
              <a:path w="7974965" h="9471660">
                <a:moveTo>
                  <a:pt x="6454415" y="1016000"/>
                </a:moveTo>
                <a:lnTo>
                  <a:pt x="1270645" y="1015999"/>
                </a:lnTo>
                <a:lnTo>
                  <a:pt x="1308763" y="888999"/>
                </a:lnTo>
                <a:lnTo>
                  <a:pt x="6417411" y="889000"/>
                </a:lnTo>
                <a:lnTo>
                  <a:pt x="6454415" y="1016000"/>
                </a:lnTo>
                <a:close/>
              </a:path>
              <a:path w="7974965" h="9471660">
                <a:moveTo>
                  <a:pt x="5141722" y="254000"/>
                </a:moveTo>
                <a:lnTo>
                  <a:pt x="2572625" y="253999"/>
                </a:lnTo>
                <a:lnTo>
                  <a:pt x="2619259" y="126999"/>
                </a:lnTo>
                <a:lnTo>
                  <a:pt x="5097316" y="127000"/>
                </a:lnTo>
                <a:lnTo>
                  <a:pt x="5141722" y="254000"/>
                </a:lnTo>
                <a:close/>
              </a:path>
              <a:path w="7974965" h="9471660">
                <a:moveTo>
                  <a:pt x="6599233" y="1143000"/>
                </a:moveTo>
                <a:lnTo>
                  <a:pt x="1159424" y="1142999"/>
                </a:lnTo>
                <a:lnTo>
                  <a:pt x="1195963" y="1015999"/>
                </a:lnTo>
                <a:lnTo>
                  <a:pt x="6563519" y="1016000"/>
                </a:lnTo>
                <a:lnTo>
                  <a:pt x="6599233" y="1143000"/>
                </a:lnTo>
                <a:close/>
              </a:path>
              <a:path w="7974965" h="9471660">
                <a:moveTo>
                  <a:pt x="6738687" y="1270000"/>
                </a:moveTo>
                <a:lnTo>
                  <a:pt x="1018896" y="1269999"/>
                </a:lnTo>
                <a:lnTo>
                  <a:pt x="1053159" y="1142999"/>
                </a:lnTo>
                <a:lnTo>
                  <a:pt x="6704344" y="1143000"/>
                </a:lnTo>
                <a:lnTo>
                  <a:pt x="6738687" y="1270000"/>
                </a:lnTo>
                <a:close/>
              </a:path>
              <a:path w="7974965" h="9471660">
                <a:moveTo>
                  <a:pt x="4691631" y="127000"/>
                </a:moveTo>
                <a:lnTo>
                  <a:pt x="2994975" y="126999"/>
                </a:lnTo>
                <a:lnTo>
                  <a:pt x="3042152" y="0"/>
                </a:lnTo>
                <a:lnTo>
                  <a:pt x="4645977" y="0"/>
                </a:lnTo>
                <a:lnTo>
                  <a:pt x="4691631" y="127000"/>
                </a:lnTo>
                <a:close/>
              </a:path>
              <a:path w="7974965" h="9471660">
                <a:moveTo>
                  <a:pt x="6839562" y="1397000"/>
                </a:moveTo>
                <a:lnTo>
                  <a:pt x="919754" y="1396999"/>
                </a:lnTo>
                <a:lnTo>
                  <a:pt x="952182" y="1269999"/>
                </a:lnTo>
                <a:lnTo>
                  <a:pt x="6806301" y="1270000"/>
                </a:lnTo>
                <a:lnTo>
                  <a:pt x="6839562" y="1397000"/>
                </a:lnTo>
                <a:close/>
              </a:path>
              <a:path w="7974965" h="9471660">
                <a:moveTo>
                  <a:pt x="6937101" y="1524000"/>
                </a:moveTo>
                <a:lnTo>
                  <a:pt x="800226" y="1523999"/>
                </a:lnTo>
                <a:lnTo>
                  <a:pt x="828992" y="1396999"/>
                </a:lnTo>
                <a:lnTo>
                  <a:pt x="6904967" y="1397000"/>
                </a:lnTo>
                <a:lnTo>
                  <a:pt x="6937101" y="1524000"/>
                </a:lnTo>
                <a:close/>
              </a:path>
              <a:path w="7974965" h="9471660">
                <a:moveTo>
                  <a:pt x="7031167" y="1651000"/>
                </a:moveTo>
                <a:lnTo>
                  <a:pt x="716821" y="1650999"/>
                </a:lnTo>
                <a:lnTo>
                  <a:pt x="744139" y="1523999"/>
                </a:lnTo>
                <a:lnTo>
                  <a:pt x="7000206" y="1524000"/>
                </a:lnTo>
                <a:lnTo>
                  <a:pt x="7031167" y="1651000"/>
                </a:lnTo>
                <a:close/>
              </a:path>
              <a:path w="7974965" h="9471660">
                <a:moveTo>
                  <a:pt x="7150948" y="1778000"/>
                </a:moveTo>
                <a:lnTo>
                  <a:pt x="612424" y="1777999"/>
                </a:lnTo>
                <a:lnTo>
                  <a:pt x="637789" y="1650999"/>
                </a:lnTo>
                <a:lnTo>
                  <a:pt x="7121622" y="1651000"/>
                </a:lnTo>
                <a:lnTo>
                  <a:pt x="7150948" y="1778000"/>
                </a:lnTo>
                <a:close/>
              </a:path>
              <a:path w="7974965" h="9471660">
                <a:moveTo>
                  <a:pt x="7208330" y="1905000"/>
                </a:moveTo>
                <a:lnTo>
                  <a:pt x="539283" y="1904999"/>
                </a:lnTo>
                <a:lnTo>
                  <a:pt x="563169" y="1777999"/>
                </a:lnTo>
                <a:lnTo>
                  <a:pt x="7179852" y="1778000"/>
                </a:lnTo>
                <a:lnTo>
                  <a:pt x="7208330" y="1905000"/>
                </a:lnTo>
                <a:close/>
              </a:path>
              <a:path w="7974965" h="9471660">
                <a:moveTo>
                  <a:pt x="684088" y="1904999"/>
                </a:moveTo>
                <a:lnTo>
                  <a:pt x="470607" y="2031999"/>
                </a:lnTo>
                <a:lnTo>
                  <a:pt x="493000" y="1904999"/>
                </a:lnTo>
                <a:lnTo>
                  <a:pt x="684088" y="1904999"/>
                </a:lnTo>
                <a:close/>
              </a:path>
              <a:path w="7974965" h="9471660">
                <a:moveTo>
                  <a:pt x="833397" y="1904999"/>
                </a:moveTo>
                <a:lnTo>
                  <a:pt x="406435" y="2158999"/>
                </a:lnTo>
                <a:lnTo>
                  <a:pt x="427323" y="2031999"/>
                </a:lnTo>
                <a:lnTo>
                  <a:pt x="470607" y="2031999"/>
                </a:lnTo>
                <a:lnTo>
                  <a:pt x="684088" y="1904999"/>
                </a:lnTo>
                <a:lnTo>
                  <a:pt x="833397" y="1904999"/>
                </a:lnTo>
                <a:close/>
              </a:path>
              <a:path w="7974965" h="9471660">
                <a:moveTo>
                  <a:pt x="987249" y="1904999"/>
                </a:moveTo>
                <a:lnTo>
                  <a:pt x="346806" y="2285999"/>
                </a:lnTo>
                <a:lnTo>
                  <a:pt x="366175" y="2158999"/>
                </a:lnTo>
                <a:lnTo>
                  <a:pt x="406435" y="2158999"/>
                </a:lnTo>
                <a:lnTo>
                  <a:pt x="833397" y="1904999"/>
                </a:lnTo>
                <a:lnTo>
                  <a:pt x="987249" y="1904999"/>
                </a:lnTo>
                <a:close/>
              </a:path>
              <a:path w="7974965" h="9471660">
                <a:moveTo>
                  <a:pt x="1145684" y="1904999"/>
                </a:moveTo>
                <a:lnTo>
                  <a:pt x="291760" y="2412999"/>
                </a:lnTo>
                <a:lnTo>
                  <a:pt x="309597" y="2285999"/>
                </a:lnTo>
                <a:lnTo>
                  <a:pt x="346806" y="2285999"/>
                </a:lnTo>
                <a:lnTo>
                  <a:pt x="987249" y="1904999"/>
                </a:lnTo>
                <a:lnTo>
                  <a:pt x="1145684" y="1904999"/>
                </a:lnTo>
                <a:close/>
              </a:path>
              <a:path w="7974965" h="9471660">
                <a:moveTo>
                  <a:pt x="1308741" y="1904999"/>
                </a:moveTo>
                <a:lnTo>
                  <a:pt x="241337" y="2539999"/>
                </a:lnTo>
                <a:lnTo>
                  <a:pt x="257629" y="2412999"/>
                </a:lnTo>
                <a:lnTo>
                  <a:pt x="291760" y="2412999"/>
                </a:lnTo>
                <a:lnTo>
                  <a:pt x="1145684" y="1904999"/>
                </a:lnTo>
                <a:lnTo>
                  <a:pt x="1308741" y="1904999"/>
                </a:lnTo>
                <a:close/>
              </a:path>
              <a:path w="7974965" h="9471660">
                <a:moveTo>
                  <a:pt x="1476460" y="1904999"/>
                </a:moveTo>
                <a:lnTo>
                  <a:pt x="195575" y="2666999"/>
                </a:lnTo>
                <a:lnTo>
                  <a:pt x="210309" y="2539999"/>
                </a:lnTo>
                <a:lnTo>
                  <a:pt x="241337" y="2539999"/>
                </a:lnTo>
                <a:lnTo>
                  <a:pt x="1308741" y="1904999"/>
                </a:lnTo>
                <a:lnTo>
                  <a:pt x="1476460" y="1904999"/>
                </a:lnTo>
                <a:close/>
              </a:path>
              <a:path w="7974965" h="9471660">
                <a:moveTo>
                  <a:pt x="1648880" y="1904999"/>
                </a:moveTo>
                <a:lnTo>
                  <a:pt x="154514" y="2793999"/>
                </a:lnTo>
                <a:lnTo>
                  <a:pt x="167676" y="2666999"/>
                </a:lnTo>
                <a:lnTo>
                  <a:pt x="195575" y="2666999"/>
                </a:lnTo>
                <a:lnTo>
                  <a:pt x="1476460" y="1904999"/>
                </a:lnTo>
                <a:lnTo>
                  <a:pt x="1648880" y="1904999"/>
                </a:lnTo>
                <a:close/>
              </a:path>
              <a:path w="7974965" h="9471660">
                <a:moveTo>
                  <a:pt x="1826040" y="1904999"/>
                </a:moveTo>
                <a:lnTo>
                  <a:pt x="118194" y="2920999"/>
                </a:lnTo>
                <a:lnTo>
                  <a:pt x="129772" y="2793999"/>
                </a:lnTo>
                <a:lnTo>
                  <a:pt x="154514" y="2793999"/>
                </a:lnTo>
                <a:lnTo>
                  <a:pt x="1648880" y="1904999"/>
                </a:lnTo>
                <a:lnTo>
                  <a:pt x="1826040" y="1904999"/>
                </a:lnTo>
                <a:close/>
              </a:path>
              <a:path w="7974965" h="9471660">
                <a:moveTo>
                  <a:pt x="2007981" y="1904999"/>
                </a:moveTo>
                <a:lnTo>
                  <a:pt x="86654" y="3047999"/>
                </a:lnTo>
                <a:lnTo>
                  <a:pt x="96634" y="2920999"/>
                </a:lnTo>
                <a:lnTo>
                  <a:pt x="118194" y="2920999"/>
                </a:lnTo>
                <a:lnTo>
                  <a:pt x="1826040" y="1904999"/>
                </a:lnTo>
                <a:lnTo>
                  <a:pt x="2007981" y="1904999"/>
                </a:lnTo>
                <a:close/>
              </a:path>
              <a:path w="7974965" h="9471660">
                <a:moveTo>
                  <a:pt x="2194741" y="1904999"/>
                </a:moveTo>
                <a:lnTo>
                  <a:pt x="59933" y="3174999"/>
                </a:lnTo>
                <a:lnTo>
                  <a:pt x="68302" y="3047999"/>
                </a:lnTo>
                <a:lnTo>
                  <a:pt x="86654" y="3047999"/>
                </a:lnTo>
                <a:lnTo>
                  <a:pt x="2007981" y="1904999"/>
                </a:lnTo>
                <a:lnTo>
                  <a:pt x="2194741" y="1904999"/>
                </a:lnTo>
                <a:close/>
              </a:path>
              <a:path w="7974965" h="9471660">
                <a:moveTo>
                  <a:pt x="2393105" y="1904999"/>
                </a:moveTo>
                <a:lnTo>
                  <a:pt x="44816" y="3301999"/>
                </a:lnTo>
                <a:lnTo>
                  <a:pt x="52104" y="3174999"/>
                </a:lnTo>
                <a:lnTo>
                  <a:pt x="59933" y="3174999"/>
                </a:lnTo>
                <a:lnTo>
                  <a:pt x="2194741" y="1904999"/>
                </a:lnTo>
                <a:lnTo>
                  <a:pt x="2393105" y="1904999"/>
                </a:lnTo>
                <a:close/>
              </a:path>
              <a:path w="7974965" h="9471660">
                <a:moveTo>
                  <a:pt x="2587985" y="1904999"/>
                </a:moveTo>
                <a:lnTo>
                  <a:pt x="26215" y="3428999"/>
                </a:lnTo>
                <a:lnTo>
                  <a:pt x="31870" y="3301999"/>
                </a:lnTo>
                <a:lnTo>
                  <a:pt x="44816" y="3301999"/>
                </a:lnTo>
                <a:lnTo>
                  <a:pt x="2393105" y="1904999"/>
                </a:lnTo>
                <a:lnTo>
                  <a:pt x="2587985" y="1904999"/>
                </a:lnTo>
                <a:close/>
              </a:path>
              <a:path w="7974965" h="9471660">
                <a:moveTo>
                  <a:pt x="2787789" y="1904999"/>
                </a:moveTo>
                <a:lnTo>
                  <a:pt x="12539" y="3555999"/>
                </a:lnTo>
                <a:lnTo>
                  <a:pt x="16548" y="3428999"/>
                </a:lnTo>
                <a:lnTo>
                  <a:pt x="26215" y="3428999"/>
                </a:lnTo>
                <a:lnTo>
                  <a:pt x="2587985" y="1904999"/>
                </a:lnTo>
                <a:lnTo>
                  <a:pt x="2787789" y="1904999"/>
                </a:lnTo>
                <a:close/>
              </a:path>
              <a:path w="7974965" h="9471660">
                <a:moveTo>
                  <a:pt x="2992557" y="1904999"/>
                </a:moveTo>
                <a:lnTo>
                  <a:pt x="3826" y="3682999"/>
                </a:lnTo>
                <a:lnTo>
                  <a:pt x="6176" y="3555999"/>
                </a:lnTo>
                <a:lnTo>
                  <a:pt x="12539" y="3555999"/>
                </a:lnTo>
                <a:lnTo>
                  <a:pt x="2787789" y="1904999"/>
                </a:lnTo>
                <a:lnTo>
                  <a:pt x="2992557" y="1904999"/>
                </a:lnTo>
                <a:close/>
              </a:path>
              <a:path w="7974965" h="9471660">
                <a:moveTo>
                  <a:pt x="3203007" y="1904999"/>
                </a:moveTo>
                <a:lnTo>
                  <a:pt x="795" y="3809999"/>
                </a:lnTo>
                <a:lnTo>
                  <a:pt x="2032" y="3682999"/>
                </a:lnTo>
                <a:lnTo>
                  <a:pt x="3826" y="3682999"/>
                </a:lnTo>
                <a:lnTo>
                  <a:pt x="2992557" y="1904999"/>
                </a:lnTo>
                <a:lnTo>
                  <a:pt x="3203007" y="1904999"/>
                </a:lnTo>
                <a:close/>
              </a:path>
              <a:path w="7974965" h="9471660">
                <a:moveTo>
                  <a:pt x="7974687" y="9471162"/>
                </a:moveTo>
                <a:lnTo>
                  <a:pt x="2721135" y="9471162"/>
                </a:lnTo>
                <a:lnTo>
                  <a:pt x="431276" y="5622020"/>
                </a:lnTo>
                <a:lnTo>
                  <a:pt x="425149" y="5587999"/>
                </a:lnTo>
                <a:lnTo>
                  <a:pt x="411037" y="5587999"/>
                </a:lnTo>
                <a:lnTo>
                  <a:pt x="369766" y="5518625"/>
                </a:lnTo>
                <a:lnTo>
                  <a:pt x="360225" y="5460999"/>
                </a:lnTo>
                <a:lnTo>
                  <a:pt x="335485" y="5460999"/>
                </a:lnTo>
                <a:lnTo>
                  <a:pt x="314741" y="5426130"/>
                </a:lnTo>
                <a:lnTo>
                  <a:pt x="300818" y="5333999"/>
                </a:lnTo>
                <a:lnTo>
                  <a:pt x="264259" y="5333999"/>
                </a:lnTo>
                <a:lnTo>
                  <a:pt x="246888" y="5206999"/>
                </a:lnTo>
                <a:lnTo>
                  <a:pt x="230121" y="5206999"/>
                </a:lnTo>
                <a:lnTo>
                  <a:pt x="213957" y="5079999"/>
                </a:lnTo>
                <a:lnTo>
                  <a:pt x="183431" y="5079999"/>
                </a:lnTo>
                <a:lnTo>
                  <a:pt x="169067" y="4952999"/>
                </a:lnTo>
                <a:lnTo>
                  <a:pt x="142126" y="4952999"/>
                </a:lnTo>
                <a:lnTo>
                  <a:pt x="129547" y="4825999"/>
                </a:lnTo>
                <a:lnTo>
                  <a:pt x="117561" y="4825999"/>
                </a:lnTo>
                <a:lnTo>
                  <a:pt x="106166" y="4698999"/>
                </a:lnTo>
                <a:lnTo>
                  <a:pt x="85142" y="4698999"/>
                </a:lnTo>
                <a:lnTo>
                  <a:pt x="75511" y="4571999"/>
                </a:lnTo>
                <a:lnTo>
                  <a:pt x="58003" y="4571999"/>
                </a:lnTo>
                <a:lnTo>
                  <a:pt x="50123" y="4444999"/>
                </a:lnTo>
                <a:lnTo>
                  <a:pt x="42824" y="4444999"/>
                </a:lnTo>
                <a:lnTo>
                  <a:pt x="36104" y="4317999"/>
                </a:lnTo>
                <a:lnTo>
                  <a:pt x="24396" y="4317999"/>
                </a:lnTo>
                <a:lnTo>
                  <a:pt x="19405" y="4190999"/>
                </a:lnTo>
                <a:lnTo>
                  <a:pt x="11142" y="4190999"/>
                </a:lnTo>
                <a:lnTo>
                  <a:pt x="7867" y="4063999"/>
                </a:lnTo>
                <a:lnTo>
                  <a:pt x="5161" y="4063999"/>
                </a:lnTo>
                <a:lnTo>
                  <a:pt x="3023" y="3936999"/>
                </a:lnTo>
                <a:lnTo>
                  <a:pt x="444" y="3936999"/>
                </a:lnTo>
                <a:lnTo>
                  <a:pt x="0" y="3809999"/>
                </a:lnTo>
                <a:lnTo>
                  <a:pt x="795" y="3809999"/>
                </a:lnTo>
                <a:lnTo>
                  <a:pt x="3203007" y="1904999"/>
                </a:lnTo>
                <a:lnTo>
                  <a:pt x="7263986" y="1905000"/>
                </a:lnTo>
                <a:lnTo>
                  <a:pt x="7974687" y="3101059"/>
                </a:lnTo>
                <a:lnTo>
                  <a:pt x="7974687" y="9471162"/>
                </a:lnTo>
                <a:close/>
              </a:path>
            </a:pathLst>
          </a:custGeom>
          <a:solidFill>
            <a:srgbClr val="C2B93B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31684" y="1761847"/>
            <a:ext cx="3335725" cy="33346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7597905" y="1333050"/>
            <a:ext cx="4203659" cy="4197204"/>
          </a:xfrm>
          <a:custGeom>
            <a:avLst/>
            <a:gdLst/>
            <a:ahLst/>
            <a:cxnLst/>
            <a:rect l="l" t="t" r="r" b="b"/>
            <a:pathLst>
              <a:path w="6931659" h="6921500">
                <a:moveTo>
                  <a:pt x="3751786" y="12700"/>
                </a:moveTo>
                <a:lnTo>
                  <a:pt x="3179254" y="12700"/>
                </a:lnTo>
                <a:lnTo>
                  <a:pt x="3226547" y="0"/>
                </a:lnTo>
                <a:lnTo>
                  <a:pt x="3704493" y="0"/>
                </a:lnTo>
                <a:lnTo>
                  <a:pt x="3751786" y="12700"/>
                </a:lnTo>
                <a:close/>
              </a:path>
              <a:path w="6931659" h="6921500">
                <a:moveTo>
                  <a:pt x="3892586" y="25400"/>
                </a:moveTo>
                <a:lnTo>
                  <a:pt x="3038454" y="25400"/>
                </a:lnTo>
                <a:lnTo>
                  <a:pt x="3085203" y="12700"/>
                </a:lnTo>
                <a:lnTo>
                  <a:pt x="3845837" y="12700"/>
                </a:lnTo>
                <a:lnTo>
                  <a:pt x="3892586" y="25400"/>
                </a:lnTo>
                <a:close/>
              </a:path>
              <a:path w="6931659" h="6921500">
                <a:moveTo>
                  <a:pt x="3985510" y="38100"/>
                </a:moveTo>
                <a:lnTo>
                  <a:pt x="2945530" y="38100"/>
                </a:lnTo>
                <a:lnTo>
                  <a:pt x="2991895" y="25400"/>
                </a:lnTo>
                <a:lnTo>
                  <a:pt x="3939145" y="25400"/>
                </a:lnTo>
                <a:lnTo>
                  <a:pt x="3985510" y="38100"/>
                </a:lnTo>
                <a:close/>
              </a:path>
              <a:path w="6931659" h="6921500">
                <a:moveTo>
                  <a:pt x="4123398" y="63500"/>
                </a:moveTo>
                <a:lnTo>
                  <a:pt x="2807642" y="63500"/>
                </a:lnTo>
                <a:lnTo>
                  <a:pt x="2899363" y="38100"/>
                </a:lnTo>
                <a:lnTo>
                  <a:pt x="4031677" y="38100"/>
                </a:lnTo>
                <a:lnTo>
                  <a:pt x="4123398" y="63500"/>
                </a:lnTo>
                <a:close/>
              </a:path>
              <a:path w="6931659" h="6921500">
                <a:moveTo>
                  <a:pt x="4348462" y="6819900"/>
                </a:moveTo>
                <a:lnTo>
                  <a:pt x="2582109" y="6819900"/>
                </a:lnTo>
                <a:lnTo>
                  <a:pt x="2449545" y="6781800"/>
                </a:lnTo>
                <a:lnTo>
                  <a:pt x="2405842" y="6756400"/>
                </a:lnTo>
                <a:lnTo>
                  <a:pt x="2233566" y="6705600"/>
                </a:lnTo>
                <a:lnTo>
                  <a:pt x="2191153" y="6680200"/>
                </a:lnTo>
                <a:lnTo>
                  <a:pt x="2107143" y="6654800"/>
                </a:lnTo>
                <a:lnTo>
                  <a:pt x="2065555" y="6629400"/>
                </a:lnTo>
                <a:lnTo>
                  <a:pt x="2024251" y="6616700"/>
                </a:lnTo>
                <a:lnTo>
                  <a:pt x="1983234" y="6591300"/>
                </a:lnTo>
                <a:lnTo>
                  <a:pt x="1942509" y="6578600"/>
                </a:lnTo>
                <a:lnTo>
                  <a:pt x="1861954" y="6527800"/>
                </a:lnTo>
                <a:lnTo>
                  <a:pt x="1822131" y="6515100"/>
                </a:lnTo>
                <a:lnTo>
                  <a:pt x="1743417" y="6464300"/>
                </a:lnTo>
                <a:lnTo>
                  <a:pt x="1704535" y="6451600"/>
                </a:lnTo>
                <a:lnTo>
                  <a:pt x="1589835" y="6375400"/>
                </a:lnTo>
                <a:lnTo>
                  <a:pt x="1478149" y="6299200"/>
                </a:lnTo>
                <a:lnTo>
                  <a:pt x="1405421" y="6248400"/>
                </a:lnTo>
                <a:lnTo>
                  <a:pt x="1334117" y="6197600"/>
                </a:lnTo>
                <a:lnTo>
                  <a:pt x="1299010" y="6159500"/>
                </a:lnTo>
                <a:lnTo>
                  <a:pt x="1229906" y="6108700"/>
                </a:lnTo>
                <a:lnTo>
                  <a:pt x="1195918" y="6083300"/>
                </a:lnTo>
                <a:lnTo>
                  <a:pt x="1162311" y="6045200"/>
                </a:lnTo>
                <a:lnTo>
                  <a:pt x="1096259" y="5994400"/>
                </a:lnTo>
                <a:lnTo>
                  <a:pt x="1063823" y="5956300"/>
                </a:lnTo>
                <a:lnTo>
                  <a:pt x="1031785" y="5930900"/>
                </a:lnTo>
                <a:lnTo>
                  <a:pt x="1000150" y="5892800"/>
                </a:lnTo>
                <a:lnTo>
                  <a:pt x="968922" y="5867400"/>
                </a:lnTo>
                <a:lnTo>
                  <a:pt x="938105" y="5829300"/>
                </a:lnTo>
                <a:lnTo>
                  <a:pt x="907704" y="5803900"/>
                </a:lnTo>
                <a:lnTo>
                  <a:pt x="877723" y="5765800"/>
                </a:lnTo>
                <a:lnTo>
                  <a:pt x="848166" y="5727700"/>
                </a:lnTo>
                <a:lnTo>
                  <a:pt x="819037" y="5702300"/>
                </a:lnTo>
                <a:lnTo>
                  <a:pt x="790341" y="5664200"/>
                </a:lnTo>
                <a:lnTo>
                  <a:pt x="762082" y="5626100"/>
                </a:lnTo>
                <a:lnTo>
                  <a:pt x="734265" y="5588000"/>
                </a:lnTo>
                <a:lnTo>
                  <a:pt x="706892" y="5562600"/>
                </a:lnTo>
                <a:lnTo>
                  <a:pt x="679969" y="5524500"/>
                </a:lnTo>
                <a:lnTo>
                  <a:pt x="653501" y="5486400"/>
                </a:lnTo>
                <a:lnTo>
                  <a:pt x="627490" y="5448300"/>
                </a:lnTo>
                <a:lnTo>
                  <a:pt x="601942" y="5410200"/>
                </a:lnTo>
                <a:lnTo>
                  <a:pt x="576861" y="5372100"/>
                </a:lnTo>
                <a:lnTo>
                  <a:pt x="552250" y="5334000"/>
                </a:lnTo>
                <a:lnTo>
                  <a:pt x="528115" y="5295900"/>
                </a:lnTo>
                <a:lnTo>
                  <a:pt x="504459" y="5257800"/>
                </a:lnTo>
                <a:lnTo>
                  <a:pt x="481288" y="5219700"/>
                </a:lnTo>
                <a:lnTo>
                  <a:pt x="458604" y="5181600"/>
                </a:lnTo>
                <a:lnTo>
                  <a:pt x="436412" y="5143500"/>
                </a:lnTo>
                <a:lnTo>
                  <a:pt x="414717" y="5105400"/>
                </a:lnTo>
                <a:lnTo>
                  <a:pt x="393523" y="5067300"/>
                </a:lnTo>
                <a:lnTo>
                  <a:pt x="372834" y="5029200"/>
                </a:lnTo>
                <a:lnTo>
                  <a:pt x="352654" y="4978400"/>
                </a:lnTo>
                <a:lnTo>
                  <a:pt x="332988" y="4940300"/>
                </a:lnTo>
                <a:lnTo>
                  <a:pt x="313839" y="4902200"/>
                </a:lnTo>
                <a:lnTo>
                  <a:pt x="295213" y="4864100"/>
                </a:lnTo>
                <a:lnTo>
                  <a:pt x="277113" y="4826000"/>
                </a:lnTo>
                <a:lnTo>
                  <a:pt x="259544" y="4775200"/>
                </a:lnTo>
                <a:lnTo>
                  <a:pt x="242509" y="4737100"/>
                </a:lnTo>
                <a:lnTo>
                  <a:pt x="226014" y="4699000"/>
                </a:lnTo>
                <a:lnTo>
                  <a:pt x="210062" y="4648200"/>
                </a:lnTo>
                <a:lnTo>
                  <a:pt x="194658" y="4610100"/>
                </a:lnTo>
                <a:lnTo>
                  <a:pt x="179806" y="4559300"/>
                </a:lnTo>
                <a:lnTo>
                  <a:pt x="165510" y="4521200"/>
                </a:lnTo>
                <a:lnTo>
                  <a:pt x="151774" y="4483100"/>
                </a:lnTo>
                <a:lnTo>
                  <a:pt x="138603" y="4432300"/>
                </a:lnTo>
                <a:lnTo>
                  <a:pt x="126001" y="4394200"/>
                </a:lnTo>
                <a:lnTo>
                  <a:pt x="113972" y="4343400"/>
                </a:lnTo>
                <a:lnTo>
                  <a:pt x="102521" y="4305300"/>
                </a:lnTo>
                <a:lnTo>
                  <a:pt x="91651" y="4254500"/>
                </a:lnTo>
                <a:lnTo>
                  <a:pt x="81367" y="4216400"/>
                </a:lnTo>
                <a:lnTo>
                  <a:pt x="71674" y="4165600"/>
                </a:lnTo>
                <a:lnTo>
                  <a:pt x="62575" y="4114800"/>
                </a:lnTo>
                <a:lnTo>
                  <a:pt x="54075" y="4076700"/>
                </a:lnTo>
                <a:lnTo>
                  <a:pt x="46178" y="4025900"/>
                </a:lnTo>
                <a:lnTo>
                  <a:pt x="38888" y="3987800"/>
                </a:lnTo>
                <a:lnTo>
                  <a:pt x="32210" y="3937000"/>
                </a:lnTo>
                <a:lnTo>
                  <a:pt x="26147" y="3886200"/>
                </a:lnTo>
                <a:lnTo>
                  <a:pt x="20705" y="3848100"/>
                </a:lnTo>
                <a:lnTo>
                  <a:pt x="15887" y="3797300"/>
                </a:lnTo>
                <a:lnTo>
                  <a:pt x="11697" y="3746500"/>
                </a:lnTo>
                <a:lnTo>
                  <a:pt x="8141" y="3695700"/>
                </a:lnTo>
                <a:lnTo>
                  <a:pt x="5221" y="3657600"/>
                </a:lnTo>
                <a:lnTo>
                  <a:pt x="2943" y="3606800"/>
                </a:lnTo>
                <a:lnTo>
                  <a:pt x="1311" y="3556000"/>
                </a:lnTo>
                <a:lnTo>
                  <a:pt x="328" y="3505200"/>
                </a:lnTo>
                <a:lnTo>
                  <a:pt x="0" y="3467100"/>
                </a:lnTo>
                <a:lnTo>
                  <a:pt x="328" y="3416300"/>
                </a:lnTo>
                <a:lnTo>
                  <a:pt x="1311" y="3365500"/>
                </a:lnTo>
                <a:lnTo>
                  <a:pt x="2943" y="3314700"/>
                </a:lnTo>
                <a:lnTo>
                  <a:pt x="5221" y="3276600"/>
                </a:lnTo>
                <a:lnTo>
                  <a:pt x="8141" y="3225800"/>
                </a:lnTo>
                <a:lnTo>
                  <a:pt x="11697" y="3175000"/>
                </a:lnTo>
                <a:lnTo>
                  <a:pt x="15887" y="3124200"/>
                </a:lnTo>
                <a:lnTo>
                  <a:pt x="20705" y="3086100"/>
                </a:lnTo>
                <a:lnTo>
                  <a:pt x="26147" y="3035300"/>
                </a:lnTo>
                <a:lnTo>
                  <a:pt x="32210" y="2984500"/>
                </a:lnTo>
                <a:lnTo>
                  <a:pt x="38888" y="2946400"/>
                </a:lnTo>
                <a:lnTo>
                  <a:pt x="46178" y="2895600"/>
                </a:lnTo>
                <a:lnTo>
                  <a:pt x="54075" y="2844800"/>
                </a:lnTo>
                <a:lnTo>
                  <a:pt x="62575" y="2806700"/>
                </a:lnTo>
                <a:lnTo>
                  <a:pt x="71674" y="2755900"/>
                </a:lnTo>
                <a:lnTo>
                  <a:pt x="81367" y="2717800"/>
                </a:lnTo>
                <a:lnTo>
                  <a:pt x="91651" y="2667000"/>
                </a:lnTo>
                <a:lnTo>
                  <a:pt x="102521" y="2628900"/>
                </a:lnTo>
                <a:lnTo>
                  <a:pt x="113972" y="2578100"/>
                </a:lnTo>
                <a:lnTo>
                  <a:pt x="126001" y="2540000"/>
                </a:lnTo>
                <a:lnTo>
                  <a:pt x="138603" y="2489200"/>
                </a:lnTo>
                <a:lnTo>
                  <a:pt x="151774" y="2451100"/>
                </a:lnTo>
                <a:lnTo>
                  <a:pt x="165510" y="2400300"/>
                </a:lnTo>
                <a:lnTo>
                  <a:pt x="179806" y="2362200"/>
                </a:lnTo>
                <a:lnTo>
                  <a:pt x="194658" y="2311400"/>
                </a:lnTo>
                <a:lnTo>
                  <a:pt x="210062" y="2273300"/>
                </a:lnTo>
                <a:lnTo>
                  <a:pt x="226014" y="2235200"/>
                </a:lnTo>
                <a:lnTo>
                  <a:pt x="242509" y="2184400"/>
                </a:lnTo>
                <a:lnTo>
                  <a:pt x="259544" y="2146300"/>
                </a:lnTo>
                <a:lnTo>
                  <a:pt x="277113" y="2108200"/>
                </a:lnTo>
                <a:lnTo>
                  <a:pt x="295213" y="2057400"/>
                </a:lnTo>
                <a:lnTo>
                  <a:pt x="313839" y="2019300"/>
                </a:lnTo>
                <a:lnTo>
                  <a:pt x="332988" y="1981200"/>
                </a:lnTo>
                <a:lnTo>
                  <a:pt x="352654" y="1943100"/>
                </a:lnTo>
                <a:lnTo>
                  <a:pt x="372834" y="1905000"/>
                </a:lnTo>
                <a:lnTo>
                  <a:pt x="393523" y="1854200"/>
                </a:lnTo>
                <a:lnTo>
                  <a:pt x="414717" y="1816100"/>
                </a:lnTo>
                <a:lnTo>
                  <a:pt x="436412" y="1778000"/>
                </a:lnTo>
                <a:lnTo>
                  <a:pt x="458604" y="1739900"/>
                </a:lnTo>
                <a:lnTo>
                  <a:pt x="481288" y="1701800"/>
                </a:lnTo>
                <a:lnTo>
                  <a:pt x="504459" y="1663700"/>
                </a:lnTo>
                <a:lnTo>
                  <a:pt x="528115" y="1625600"/>
                </a:lnTo>
                <a:lnTo>
                  <a:pt x="552250" y="1587500"/>
                </a:lnTo>
                <a:lnTo>
                  <a:pt x="576861" y="1549400"/>
                </a:lnTo>
                <a:lnTo>
                  <a:pt x="601942" y="1511300"/>
                </a:lnTo>
                <a:lnTo>
                  <a:pt x="627490" y="1473200"/>
                </a:lnTo>
                <a:lnTo>
                  <a:pt x="653501" y="1435100"/>
                </a:lnTo>
                <a:lnTo>
                  <a:pt x="679969" y="1397000"/>
                </a:lnTo>
                <a:lnTo>
                  <a:pt x="706892" y="1371600"/>
                </a:lnTo>
                <a:lnTo>
                  <a:pt x="734265" y="1333500"/>
                </a:lnTo>
                <a:lnTo>
                  <a:pt x="762082" y="1295400"/>
                </a:lnTo>
                <a:lnTo>
                  <a:pt x="790341" y="1257300"/>
                </a:lnTo>
                <a:lnTo>
                  <a:pt x="819037" y="1231900"/>
                </a:lnTo>
                <a:lnTo>
                  <a:pt x="848166" y="1193800"/>
                </a:lnTo>
                <a:lnTo>
                  <a:pt x="877723" y="1155700"/>
                </a:lnTo>
                <a:lnTo>
                  <a:pt x="907704" y="1130300"/>
                </a:lnTo>
                <a:lnTo>
                  <a:pt x="938105" y="1092200"/>
                </a:lnTo>
                <a:lnTo>
                  <a:pt x="968922" y="1066800"/>
                </a:lnTo>
                <a:lnTo>
                  <a:pt x="1000150" y="1028700"/>
                </a:lnTo>
                <a:lnTo>
                  <a:pt x="1031785" y="1003300"/>
                </a:lnTo>
                <a:lnTo>
                  <a:pt x="1063823" y="965200"/>
                </a:lnTo>
                <a:lnTo>
                  <a:pt x="1096259" y="939800"/>
                </a:lnTo>
                <a:lnTo>
                  <a:pt x="1129090" y="901700"/>
                </a:lnTo>
                <a:lnTo>
                  <a:pt x="1195918" y="850900"/>
                </a:lnTo>
                <a:lnTo>
                  <a:pt x="1229906" y="812800"/>
                </a:lnTo>
                <a:lnTo>
                  <a:pt x="1299010" y="762000"/>
                </a:lnTo>
                <a:lnTo>
                  <a:pt x="1334117" y="736600"/>
                </a:lnTo>
                <a:lnTo>
                  <a:pt x="1369589" y="698500"/>
                </a:lnTo>
                <a:lnTo>
                  <a:pt x="1441609" y="647700"/>
                </a:lnTo>
                <a:lnTo>
                  <a:pt x="1552266" y="571500"/>
                </a:lnTo>
                <a:lnTo>
                  <a:pt x="1665974" y="495300"/>
                </a:lnTo>
                <a:lnTo>
                  <a:pt x="1704535" y="482600"/>
                </a:lnTo>
                <a:lnTo>
                  <a:pt x="1822131" y="406400"/>
                </a:lnTo>
                <a:lnTo>
                  <a:pt x="1861954" y="393700"/>
                </a:lnTo>
                <a:lnTo>
                  <a:pt x="1902081" y="368300"/>
                </a:lnTo>
                <a:lnTo>
                  <a:pt x="1942509" y="355600"/>
                </a:lnTo>
                <a:lnTo>
                  <a:pt x="2024251" y="304800"/>
                </a:lnTo>
                <a:lnTo>
                  <a:pt x="2107143" y="279400"/>
                </a:lnTo>
                <a:lnTo>
                  <a:pt x="2149010" y="254000"/>
                </a:lnTo>
                <a:lnTo>
                  <a:pt x="2233566" y="228600"/>
                </a:lnTo>
                <a:lnTo>
                  <a:pt x="2276246" y="203200"/>
                </a:lnTo>
                <a:lnTo>
                  <a:pt x="2762096" y="63500"/>
                </a:lnTo>
                <a:lnTo>
                  <a:pt x="4168944" y="63500"/>
                </a:lnTo>
                <a:lnTo>
                  <a:pt x="4654794" y="203200"/>
                </a:lnTo>
                <a:lnTo>
                  <a:pt x="4697474" y="228600"/>
                </a:lnTo>
                <a:lnTo>
                  <a:pt x="4782030" y="254000"/>
                </a:lnTo>
                <a:lnTo>
                  <a:pt x="4823897" y="279400"/>
                </a:lnTo>
                <a:lnTo>
                  <a:pt x="4906790" y="304800"/>
                </a:lnTo>
                <a:lnTo>
                  <a:pt x="4988531" y="355600"/>
                </a:lnTo>
                <a:lnTo>
                  <a:pt x="5028959" y="368300"/>
                </a:lnTo>
                <a:lnTo>
                  <a:pt x="5069087" y="393700"/>
                </a:lnTo>
                <a:lnTo>
                  <a:pt x="5108909" y="406400"/>
                </a:lnTo>
                <a:lnTo>
                  <a:pt x="5226506" y="482600"/>
                </a:lnTo>
                <a:lnTo>
                  <a:pt x="5265066" y="495300"/>
                </a:lnTo>
                <a:lnTo>
                  <a:pt x="5359990" y="558800"/>
                </a:lnTo>
                <a:lnTo>
                  <a:pt x="3320943" y="558800"/>
                </a:lnTo>
                <a:lnTo>
                  <a:pt x="3273145" y="571500"/>
                </a:lnTo>
                <a:lnTo>
                  <a:pt x="3178176" y="571500"/>
                </a:lnTo>
                <a:lnTo>
                  <a:pt x="3131018" y="584200"/>
                </a:lnTo>
                <a:lnTo>
                  <a:pt x="3084086" y="584200"/>
                </a:lnTo>
                <a:lnTo>
                  <a:pt x="3037386" y="596900"/>
                </a:lnTo>
                <a:lnTo>
                  <a:pt x="2990924" y="596900"/>
                </a:lnTo>
                <a:lnTo>
                  <a:pt x="2898741" y="622300"/>
                </a:lnTo>
                <a:lnTo>
                  <a:pt x="2853031" y="622300"/>
                </a:lnTo>
                <a:lnTo>
                  <a:pt x="2454231" y="736600"/>
                </a:lnTo>
                <a:lnTo>
                  <a:pt x="2411432" y="762000"/>
                </a:lnTo>
                <a:lnTo>
                  <a:pt x="2368958" y="774700"/>
                </a:lnTo>
                <a:lnTo>
                  <a:pt x="2326816" y="800100"/>
                </a:lnTo>
                <a:lnTo>
                  <a:pt x="2243550" y="825500"/>
                </a:lnTo>
                <a:lnTo>
                  <a:pt x="2161685" y="876300"/>
                </a:lnTo>
                <a:lnTo>
                  <a:pt x="2121292" y="889000"/>
                </a:lnTo>
                <a:lnTo>
                  <a:pt x="2041620" y="939800"/>
                </a:lnTo>
                <a:lnTo>
                  <a:pt x="2002352" y="952500"/>
                </a:lnTo>
                <a:lnTo>
                  <a:pt x="1963472" y="977900"/>
                </a:lnTo>
                <a:lnTo>
                  <a:pt x="1886897" y="1028700"/>
                </a:lnTo>
                <a:lnTo>
                  <a:pt x="1811946" y="1079500"/>
                </a:lnTo>
                <a:lnTo>
                  <a:pt x="1738668" y="1130300"/>
                </a:lnTo>
                <a:lnTo>
                  <a:pt x="1667113" y="1181100"/>
                </a:lnTo>
                <a:lnTo>
                  <a:pt x="1631997" y="1219200"/>
                </a:lnTo>
                <a:lnTo>
                  <a:pt x="1563119" y="1270000"/>
                </a:lnTo>
                <a:lnTo>
                  <a:pt x="1529370" y="1308100"/>
                </a:lnTo>
                <a:lnTo>
                  <a:pt x="1496088" y="1333500"/>
                </a:lnTo>
                <a:lnTo>
                  <a:pt x="1463281" y="1358900"/>
                </a:lnTo>
                <a:lnTo>
                  <a:pt x="1430954" y="1397000"/>
                </a:lnTo>
                <a:lnTo>
                  <a:pt x="1399113" y="1422400"/>
                </a:lnTo>
                <a:lnTo>
                  <a:pt x="1367765" y="1460500"/>
                </a:lnTo>
                <a:lnTo>
                  <a:pt x="1336917" y="1498600"/>
                </a:lnTo>
                <a:lnTo>
                  <a:pt x="1306573" y="1524000"/>
                </a:lnTo>
                <a:lnTo>
                  <a:pt x="1276741" y="1562100"/>
                </a:lnTo>
                <a:lnTo>
                  <a:pt x="1247426" y="1600200"/>
                </a:lnTo>
                <a:lnTo>
                  <a:pt x="1218635" y="1625600"/>
                </a:lnTo>
                <a:lnTo>
                  <a:pt x="1190374" y="1663700"/>
                </a:lnTo>
                <a:lnTo>
                  <a:pt x="1162649" y="1701800"/>
                </a:lnTo>
                <a:lnTo>
                  <a:pt x="1135467" y="1739900"/>
                </a:lnTo>
                <a:lnTo>
                  <a:pt x="1108833" y="1778000"/>
                </a:lnTo>
                <a:lnTo>
                  <a:pt x="1082754" y="1803400"/>
                </a:lnTo>
                <a:lnTo>
                  <a:pt x="1057236" y="1841500"/>
                </a:lnTo>
                <a:lnTo>
                  <a:pt x="1032286" y="1879600"/>
                </a:lnTo>
                <a:lnTo>
                  <a:pt x="1007909" y="1917700"/>
                </a:lnTo>
                <a:lnTo>
                  <a:pt x="984111" y="1955800"/>
                </a:lnTo>
                <a:lnTo>
                  <a:pt x="960899" y="1993900"/>
                </a:lnTo>
                <a:lnTo>
                  <a:pt x="938279" y="2044700"/>
                </a:lnTo>
                <a:lnTo>
                  <a:pt x="916258" y="2082800"/>
                </a:lnTo>
                <a:lnTo>
                  <a:pt x="894841" y="2120900"/>
                </a:lnTo>
                <a:lnTo>
                  <a:pt x="874035" y="2159000"/>
                </a:lnTo>
                <a:lnTo>
                  <a:pt x="853845" y="2197100"/>
                </a:lnTo>
                <a:lnTo>
                  <a:pt x="834279" y="2235200"/>
                </a:lnTo>
                <a:lnTo>
                  <a:pt x="815342" y="2286000"/>
                </a:lnTo>
                <a:lnTo>
                  <a:pt x="797040" y="2324100"/>
                </a:lnTo>
                <a:lnTo>
                  <a:pt x="779380" y="2362200"/>
                </a:lnTo>
                <a:lnTo>
                  <a:pt x="762368" y="2413000"/>
                </a:lnTo>
                <a:lnTo>
                  <a:pt x="746010" y="2451100"/>
                </a:lnTo>
                <a:lnTo>
                  <a:pt x="730313" y="2489200"/>
                </a:lnTo>
                <a:lnTo>
                  <a:pt x="715282" y="2540000"/>
                </a:lnTo>
                <a:lnTo>
                  <a:pt x="700923" y="2578100"/>
                </a:lnTo>
                <a:lnTo>
                  <a:pt x="687244" y="2628900"/>
                </a:lnTo>
                <a:lnTo>
                  <a:pt x="674250" y="2667000"/>
                </a:lnTo>
                <a:lnTo>
                  <a:pt x="661947" y="2717800"/>
                </a:lnTo>
                <a:lnTo>
                  <a:pt x="650341" y="2755900"/>
                </a:lnTo>
                <a:lnTo>
                  <a:pt x="639440" y="2806700"/>
                </a:lnTo>
                <a:lnTo>
                  <a:pt x="629248" y="2844800"/>
                </a:lnTo>
                <a:lnTo>
                  <a:pt x="619773" y="2895600"/>
                </a:lnTo>
                <a:lnTo>
                  <a:pt x="611019" y="2946400"/>
                </a:lnTo>
                <a:lnTo>
                  <a:pt x="602995" y="2984500"/>
                </a:lnTo>
                <a:lnTo>
                  <a:pt x="595705" y="3035300"/>
                </a:lnTo>
                <a:lnTo>
                  <a:pt x="589156" y="3086100"/>
                </a:lnTo>
                <a:lnTo>
                  <a:pt x="583355" y="3124200"/>
                </a:lnTo>
                <a:lnTo>
                  <a:pt x="578307" y="3175000"/>
                </a:lnTo>
                <a:lnTo>
                  <a:pt x="574018" y="3225800"/>
                </a:lnTo>
                <a:lnTo>
                  <a:pt x="570495" y="3263900"/>
                </a:lnTo>
                <a:lnTo>
                  <a:pt x="567745" y="3314700"/>
                </a:lnTo>
                <a:lnTo>
                  <a:pt x="565772" y="3365500"/>
                </a:lnTo>
                <a:lnTo>
                  <a:pt x="564584" y="3416300"/>
                </a:lnTo>
                <a:lnTo>
                  <a:pt x="564187" y="3467100"/>
                </a:lnTo>
                <a:lnTo>
                  <a:pt x="564584" y="3505200"/>
                </a:lnTo>
                <a:lnTo>
                  <a:pt x="565772" y="3556000"/>
                </a:lnTo>
                <a:lnTo>
                  <a:pt x="567745" y="3606800"/>
                </a:lnTo>
                <a:lnTo>
                  <a:pt x="570495" y="3657600"/>
                </a:lnTo>
                <a:lnTo>
                  <a:pt x="574018" y="3708400"/>
                </a:lnTo>
                <a:lnTo>
                  <a:pt x="578307" y="3746500"/>
                </a:lnTo>
                <a:lnTo>
                  <a:pt x="583355" y="3797300"/>
                </a:lnTo>
                <a:lnTo>
                  <a:pt x="589156" y="3848100"/>
                </a:lnTo>
                <a:lnTo>
                  <a:pt x="595705" y="3886200"/>
                </a:lnTo>
                <a:lnTo>
                  <a:pt x="602995" y="3937000"/>
                </a:lnTo>
                <a:lnTo>
                  <a:pt x="611019" y="3987800"/>
                </a:lnTo>
                <a:lnTo>
                  <a:pt x="619773" y="4025900"/>
                </a:lnTo>
                <a:lnTo>
                  <a:pt x="629248" y="4076700"/>
                </a:lnTo>
                <a:lnTo>
                  <a:pt x="639440" y="4114800"/>
                </a:lnTo>
                <a:lnTo>
                  <a:pt x="650341" y="4165600"/>
                </a:lnTo>
                <a:lnTo>
                  <a:pt x="661947" y="4216400"/>
                </a:lnTo>
                <a:lnTo>
                  <a:pt x="674250" y="4254500"/>
                </a:lnTo>
                <a:lnTo>
                  <a:pt x="687244" y="4305300"/>
                </a:lnTo>
                <a:lnTo>
                  <a:pt x="700923" y="4343400"/>
                </a:lnTo>
                <a:lnTo>
                  <a:pt x="715282" y="4381500"/>
                </a:lnTo>
                <a:lnTo>
                  <a:pt x="730313" y="4432300"/>
                </a:lnTo>
                <a:lnTo>
                  <a:pt x="746010" y="4470400"/>
                </a:lnTo>
                <a:lnTo>
                  <a:pt x="762368" y="4521200"/>
                </a:lnTo>
                <a:lnTo>
                  <a:pt x="779380" y="4559300"/>
                </a:lnTo>
                <a:lnTo>
                  <a:pt x="797040" y="4597400"/>
                </a:lnTo>
                <a:lnTo>
                  <a:pt x="815342" y="4648200"/>
                </a:lnTo>
                <a:lnTo>
                  <a:pt x="834279" y="4686300"/>
                </a:lnTo>
                <a:lnTo>
                  <a:pt x="853845" y="4724400"/>
                </a:lnTo>
                <a:lnTo>
                  <a:pt x="874035" y="4762500"/>
                </a:lnTo>
                <a:lnTo>
                  <a:pt x="894841" y="4800600"/>
                </a:lnTo>
                <a:lnTo>
                  <a:pt x="916258" y="4851400"/>
                </a:lnTo>
                <a:lnTo>
                  <a:pt x="938279" y="4889500"/>
                </a:lnTo>
                <a:lnTo>
                  <a:pt x="960899" y="4927600"/>
                </a:lnTo>
                <a:lnTo>
                  <a:pt x="984111" y="4965700"/>
                </a:lnTo>
                <a:lnTo>
                  <a:pt x="1007909" y="5003800"/>
                </a:lnTo>
                <a:lnTo>
                  <a:pt x="1032286" y="5041900"/>
                </a:lnTo>
                <a:lnTo>
                  <a:pt x="1057236" y="5080000"/>
                </a:lnTo>
                <a:lnTo>
                  <a:pt x="1082754" y="5118100"/>
                </a:lnTo>
                <a:lnTo>
                  <a:pt x="1108833" y="5156200"/>
                </a:lnTo>
                <a:lnTo>
                  <a:pt x="1135467" y="5194300"/>
                </a:lnTo>
                <a:lnTo>
                  <a:pt x="1162649" y="5219700"/>
                </a:lnTo>
                <a:lnTo>
                  <a:pt x="1190374" y="5257800"/>
                </a:lnTo>
                <a:lnTo>
                  <a:pt x="1218635" y="5295900"/>
                </a:lnTo>
                <a:lnTo>
                  <a:pt x="1247426" y="5334000"/>
                </a:lnTo>
                <a:lnTo>
                  <a:pt x="1276741" y="5359400"/>
                </a:lnTo>
                <a:lnTo>
                  <a:pt x="1306573" y="5397500"/>
                </a:lnTo>
                <a:lnTo>
                  <a:pt x="1336917" y="5435600"/>
                </a:lnTo>
                <a:lnTo>
                  <a:pt x="1367765" y="5461000"/>
                </a:lnTo>
                <a:lnTo>
                  <a:pt x="1399113" y="5499100"/>
                </a:lnTo>
                <a:lnTo>
                  <a:pt x="1430954" y="5524500"/>
                </a:lnTo>
                <a:lnTo>
                  <a:pt x="1463281" y="5562600"/>
                </a:lnTo>
                <a:lnTo>
                  <a:pt x="1496088" y="5588000"/>
                </a:lnTo>
                <a:lnTo>
                  <a:pt x="1529370" y="5626100"/>
                </a:lnTo>
                <a:lnTo>
                  <a:pt x="1563119" y="5651500"/>
                </a:lnTo>
                <a:lnTo>
                  <a:pt x="1597330" y="5676900"/>
                </a:lnTo>
                <a:lnTo>
                  <a:pt x="1631997" y="5715000"/>
                </a:lnTo>
                <a:lnTo>
                  <a:pt x="1702672" y="5765800"/>
                </a:lnTo>
                <a:lnTo>
                  <a:pt x="1775095" y="5816600"/>
                </a:lnTo>
                <a:lnTo>
                  <a:pt x="1849216" y="5867400"/>
                </a:lnTo>
                <a:lnTo>
                  <a:pt x="1924985" y="5918200"/>
                </a:lnTo>
                <a:lnTo>
                  <a:pt x="2041620" y="5994400"/>
                </a:lnTo>
                <a:lnTo>
                  <a:pt x="2081269" y="6007100"/>
                </a:lnTo>
                <a:lnTo>
                  <a:pt x="2161685" y="6057900"/>
                </a:lnTo>
                <a:lnTo>
                  <a:pt x="2202439" y="6070600"/>
                </a:lnTo>
                <a:lnTo>
                  <a:pt x="2243550" y="6096000"/>
                </a:lnTo>
                <a:lnTo>
                  <a:pt x="2285011" y="6108700"/>
                </a:lnTo>
                <a:lnTo>
                  <a:pt x="2326816" y="6134100"/>
                </a:lnTo>
                <a:lnTo>
                  <a:pt x="2411432" y="6159500"/>
                </a:lnTo>
                <a:lnTo>
                  <a:pt x="2454231" y="6184900"/>
                </a:lnTo>
                <a:lnTo>
                  <a:pt x="2898741" y="6311900"/>
                </a:lnTo>
                <a:lnTo>
                  <a:pt x="2944707" y="6311900"/>
                </a:lnTo>
                <a:lnTo>
                  <a:pt x="3037386" y="6337300"/>
                </a:lnTo>
                <a:lnTo>
                  <a:pt x="3084086" y="6337300"/>
                </a:lnTo>
                <a:lnTo>
                  <a:pt x="3131018" y="6350000"/>
                </a:lnTo>
                <a:lnTo>
                  <a:pt x="3225554" y="6350000"/>
                </a:lnTo>
                <a:lnTo>
                  <a:pt x="3273145" y="6362700"/>
                </a:lnTo>
                <a:lnTo>
                  <a:pt x="5359378" y="6362700"/>
                </a:lnTo>
                <a:lnTo>
                  <a:pt x="5340592" y="6375400"/>
                </a:lnTo>
                <a:lnTo>
                  <a:pt x="5225889" y="6451600"/>
                </a:lnTo>
                <a:lnTo>
                  <a:pt x="5187007" y="6464300"/>
                </a:lnTo>
                <a:lnTo>
                  <a:pt x="5068474" y="6540500"/>
                </a:lnTo>
                <a:lnTo>
                  <a:pt x="5028349" y="6553200"/>
                </a:lnTo>
                <a:lnTo>
                  <a:pt x="4987924" y="6578600"/>
                </a:lnTo>
                <a:lnTo>
                  <a:pt x="4947204" y="6591300"/>
                </a:lnTo>
                <a:lnTo>
                  <a:pt x="4906192" y="6616700"/>
                </a:lnTo>
                <a:lnTo>
                  <a:pt x="4864893" y="6629400"/>
                </a:lnTo>
                <a:lnTo>
                  <a:pt x="4823310" y="6654800"/>
                </a:lnTo>
                <a:lnTo>
                  <a:pt x="4739315" y="6680200"/>
                </a:lnTo>
                <a:lnTo>
                  <a:pt x="4696910" y="6705600"/>
                </a:lnTo>
                <a:lnTo>
                  <a:pt x="4524675" y="6756400"/>
                </a:lnTo>
                <a:lnTo>
                  <a:pt x="4480984" y="6781800"/>
                </a:lnTo>
                <a:lnTo>
                  <a:pt x="4348462" y="6819900"/>
                </a:lnTo>
                <a:close/>
              </a:path>
              <a:path w="6931659" h="6921500">
                <a:moveTo>
                  <a:pt x="5359378" y="6362700"/>
                </a:moveTo>
                <a:lnTo>
                  <a:pt x="3657895" y="6362700"/>
                </a:lnTo>
                <a:lnTo>
                  <a:pt x="3705486" y="6350000"/>
                </a:lnTo>
                <a:lnTo>
                  <a:pt x="3800022" y="6350000"/>
                </a:lnTo>
                <a:lnTo>
                  <a:pt x="3846954" y="6337300"/>
                </a:lnTo>
                <a:lnTo>
                  <a:pt x="3893654" y="6337300"/>
                </a:lnTo>
                <a:lnTo>
                  <a:pt x="3986333" y="6311900"/>
                </a:lnTo>
                <a:lnTo>
                  <a:pt x="4032300" y="6311900"/>
                </a:lnTo>
                <a:lnTo>
                  <a:pt x="4476809" y="6184900"/>
                </a:lnTo>
                <a:lnTo>
                  <a:pt x="4519608" y="6159500"/>
                </a:lnTo>
                <a:lnTo>
                  <a:pt x="4604224" y="6134100"/>
                </a:lnTo>
                <a:lnTo>
                  <a:pt x="4646029" y="6108700"/>
                </a:lnTo>
                <a:lnTo>
                  <a:pt x="4687490" y="6096000"/>
                </a:lnTo>
                <a:lnTo>
                  <a:pt x="4728601" y="6070600"/>
                </a:lnTo>
                <a:lnTo>
                  <a:pt x="4769356" y="6057900"/>
                </a:lnTo>
                <a:lnTo>
                  <a:pt x="4849772" y="6007100"/>
                </a:lnTo>
                <a:lnTo>
                  <a:pt x="4889421" y="5994400"/>
                </a:lnTo>
                <a:lnTo>
                  <a:pt x="5006056" y="5918200"/>
                </a:lnTo>
                <a:lnTo>
                  <a:pt x="5081825" y="5867400"/>
                </a:lnTo>
                <a:lnTo>
                  <a:pt x="5155946" y="5816600"/>
                </a:lnTo>
                <a:lnTo>
                  <a:pt x="5228368" y="5765800"/>
                </a:lnTo>
                <a:lnTo>
                  <a:pt x="5299043" y="5715000"/>
                </a:lnTo>
                <a:lnTo>
                  <a:pt x="5333710" y="5676900"/>
                </a:lnTo>
                <a:lnTo>
                  <a:pt x="5367921" y="5651500"/>
                </a:lnTo>
                <a:lnTo>
                  <a:pt x="5401671" y="5626100"/>
                </a:lnTo>
                <a:lnTo>
                  <a:pt x="5434952" y="5588000"/>
                </a:lnTo>
                <a:lnTo>
                  <a:pt x="5467760" y="5562600"/>
                </a:lnTo>
                <a:lnTo>
                  <a:pt x="5500087" y="5524500"/>
                </a:lnTo>
                <a:lnTo>
                  <a:pt x="5531927" y="5499100"/>
                </a:lnTo>
                <a:lnTo>
                  <a:pt x="5563275" y="5461000"/>
                </a:lnTo>
                <a:lnTo>
                  <a:pt x="5594124" y="5435600"/>
                </a:lnTo>
                <a:lnTo>
                  <a:pt x="5624467" y="5397500"/>
                </a:lnTo>
                <a:lnTo>
                  <a:pt x="5654300" y="5359400"/>
                </a:lnTo>
                <a:lnTo>
                  <a:pt x="5683614" y="5334000"/>
                </a:lnTo>
                <a:lnTo>
                  <a:pt x="5712405" y="5295900"/>
                </a:lnTo>
                <a:lnTo>
                  <a:pt x="5740666" y="5257800"/>
                </a:lnTo>
                <a:lnTo>
                  <a:pt x="5768391" y="5219700"/>
                </a:lnTo>
                <a:lnTo>
                  <a:pt x="5795573" y="5194300"/>
                </a:lnTo>
                <a:lnTo>
                  <a:pt x="5822207" y="5156200"/>
                </a:lnTo>
                <a:lnTo>
                  <a:pt x="5848286" y="5118100"/>
                </a:lnTo>
                <a:lnTo>
                  <a:pt x="5873804" y="5080000"/>
                </a:lnTo>
                <a:lnTo>
                  <a:pt x="5898754" y="5041900"/>
                </a:lnTo>
                <a:lnTo>
                  <a:pt x="5923132" y="5003800"/>
                </a:lnTo>
                <a:lnTo>
                  <a:pt x="5946929" y="4965700"/>
                </a:lnTo>
                <a:lnTo>
                  <a:pt x="5970141" y="4927600"/>
                </a:lnTo>
                <a:lnTo>
                  <a:pt x="5992761" y="4889500"/>
                </a:lnTo>
                <a:lnTo>
                  <a:pt x="6014782" y="4851400"/>
                </a:lnTo>
                <a:lnTo>
                  <a:pt x="6036199" y="4800600"/>
                </a:lnTo>
                <a:lnTo>
                  <a:pt x="6057005" y="4762500"/>
                </a:lnTo>
                <a:lnTo>
                  <a:pt x="6077195" y="4724400"/>
                </a:lnTo>
                <a:lnTo>
                  <a:pt x="6096761" y="4686300"/>
                </a:lnTo>
                <a:lnTo>
                  <a:pt x="6115698" y="4648200"/>
                </a:lnTo>
                <a:lnTo>
                  <a:pt x="6134000" y="4597400"/>
                </a:lnTo>
                <a:lnTo>
                  <a:pt x="6151660" y="4559300"/>
                </a:lnTo>
                <a:lnTo>
                  <a:pt x="6168672" y="4521200"/>
                </a:lnTo>
                <a:lnTo>
                  <a:pt x="6185030" y="4470400"/>
                </a:lnTo>
                <a:lnTo>
                  <a:pt x="6200727" y="4432300"/>
                </a:lnTo>
                <a:lnTo>
                  <a:pt x="6215758" y="4381500"/>
                </a:lnTo>
                <a:lnTo>
                  <a:pt x="6230117" y="4343400"/>
                </a:lnTo>
                <a:lnTo>
                  <a:pt x="6243796" y="4305300"/>
                </a:lnTo>
                <a:lnTo>
                  <a:pt x="6256790" y="4254500"/>
                </a:lnTo>
                <a:lnTo>
                  <a:pt x="6269093" y="4216400"/>
                </a:lnTo>
                <a:lnTo>
                  <a:pt x="6280699" y="4165600"/>
                </a:lnTo>
                <a:lnTo>
                  <a:pt x="6291600" y="4114800"/>
                </a:lnTo>
                <a:lnTo>
                  <a:pt x="6301792" y="4076700"/>
                </a:lnTo>
                <a:lnTo>
                  <a:pt x="6311267" y="4025900"/>
                </a:lnTo>
                <a:lnTo>
                  <a:pt x="6320020" y="3987800"/>
                </a:lnTo>
                <a:lnTo>
                  <a:pt x="6328045" y="3937000"/>
                </a:lnTo>
                <a:lnTo>
                  <a:pt x="6335335" y="3886200"/>
                </a:lnTo>
                <a:lnTo>
                  <a:pt x="6341883" y="3848100"/>
                </a:lnTo>
                <a:lnTo>
                  <a:pt x="6347685" y="3797300"/>
                </a:lnTo>
                <a:lnTo>
                  <a:pt x="6352733" y="3746500"/>
                </a:lnTo>
                <a:lnTo>
                  <a:pt x="6357022" y="3708400"/>
                </a:lnTo>
                <a:lnTo>
                  <a:pt x="6360544" y="3657600"/>
                </a:lnTo>
                <a:lnTo>
                  <a:pt x="6363295" y="3606800"/>
                </a:lnTo>
                <a:lnTo>
                  <a:pt x="6365268" y="3556000"/>
                </a:lnTo>
                <a:lnTo>
                  <a:pt x="6366456" y="3505200"/>
                </a:lnTo>
                <a:lnTo>
                  <a:pt x="6366853" y="3467100"/>
                </a:lnTo>
                <a:lnTo>
                  <a:pt x="6366456" y="3416300"/>
                </a:lnTo>
                <a:lnTo>
                  <a:pt x="6365268" y="3365500"/>
                </a:lnTo>
                <a:lnTo>
                  <a:pt x="6363295" y="3314700"/>
                </a:lnTo>
                <a:lnTo>
                  <a:pt x="6360544" y="3263900"/>
                </a:lnTo>
                <a:lnTo>
                  <a:pt x="6357022" y="3225800"/>
                </a:lnTo>
                <a:lnTo>
                  <a:pt x="6352733" y="3175000"/>
                </a:lnTo>
                <a:lnTo>
                  <a:pt x="6347685" y="3124200"/>
                </a:lnTo>
                <a:lnTo>
                  <a:pt x="6341883" y="3086100"/>
                </a:lnTo>
                <a:lnTo>
                  <a:pt x="6335335" y="3035300"/>
                </a:lnTo>
                <a:lnTo>
                  <a:pt x="6328045" y="2984500"/>
                </a:lnTo>
                <a:lnTo>
                  <a:pt x="6320020" y="2946400"/>
                </a:lnTo>
                <a:lnTo>
                  <a:pt x="6311267" y="2895600"/>
                </a:lnTo>
                <a:lnTo>
                  <a:pt x="6301792" y="2844800"/>
                </a:lnTo>
                <a:lnTo>
                  <a:pt x="6291600" y="2806700"/>
                </a:lnTo>
                <a:lnTo>
                  <a:pt x="6280699" y="2755900"/>
                </a:lnTo>
                <a:lnTo>
                  <a:pt x="6269093" y="2717800"/>
                </a:lnTo>
                <a:lnTo>
                  <a:pt x="6256790" y="2667000"/>
                </a:lnTo>
                <a:lnTo>
                  <a:pt x="6243796" y="2628900"/>
                </a:lnTo>
                <a:lnTo>
                  <a:pt x="6230117" y="2578100"/>
                </a:lnTo>
                <a:lnTo>
                  <a:pt x="6215758" y="2540000"/>
                </a:lnTo>
                <a:lnTo>
                  <a:pt x="6200727" y="2489200"/>
                </a:lnTo>
                <a:lnTo>
                  <a:pt x="6185030" y="2451100"/>
                </a:lnTo>
                <a:lnTo>
                  <a:pt x="6168672" y="2413000"/>
                </a:lnTo>
                <a:lnTo>
                  <a:pt x="6151660" y="2362200"/>
                </a:lnTo>
                <a:lnTo>
                  <a:pt x="6134000" y="2324100"/>
                </a:lnTo>
                <a:lnTo>
                  <a:pt x="6115698" y="2286000"/>
                </a:lnTo>
                <a:lnTo>
                  <a:pt x="6096761" y="2235200"/>
                </a:lnTo>
                <a:lnTo>
                  <a:pt x="6077195" y="2197100"/>
                </a:lnTo>
                <a:lnTo>
                  <a:pt x="6057005" y="2159000"/>
                </a:lnTo>
                <a:lnTo>
                  <a:pt x="6036199" y="2120900"/>
                </a:lnTo>
                <a:lnTo>
                  <a:pt x="6014782" y="2082800"/>
                </a:lnTo>
                <a:lnTo>
                  <a:pt x="5992761" y="2044700"/>
                </a:lnTo>
                <a:lnTo>
                  <a:pt x="5970141" y="1993900"/>
                </a:lnTo>
                <a:lnTo>
                  <a:pt x="5946929" y="1955800"/>
                </a:lnTo>
                <a:lnTo>
                  <a:pt x="5923132" y="1917700"/>
                </a:lnTo>
                <a:lnTo>
                  <a:pt x="5898754" y="1879600"/>
                </a:lnTo>
                <a:lnTo>
                  <a:pt x="5873804" y="1841500"/>
                </a:lnTo>
                <a:lnTo>
                  <a:pt x="5848286" y="1803400"/>
                </a:lnTo>
                <a:lnTo>
                  <a:pt x="5822207" y="1778000"/>
                </a:lnTo>
                <a:lnTo>
                  <a:pt x="5795573" y="1739900"/>
                </a:lnTo>
                <a:lnTo>
                  <a:pt x="5768391" y="1701800"/>
                </a:lnTo>
                <a:lnTo>
                  <a:pt x="5740666" y="1663700"/>
                </a:lnTo>
                <a:lnTo>
                  <a:pt x="5712405" y="1625600"/>
                </a:lnTo>
                <a:lnTo>
                  <a:pt x="5683614" y="1600200"/>
                </a:lnTo>
                <a:lnTo>
                  <a:pt x="5654300" y="1562100"/>
                </a:lnTo>
                <a:lnTo>
                  <a:pt x="5624467" y="1524000"/>
                </a:lnTo>
                <a:lnTo>
                  <a:pt x="5594124" y="1498600"/>
                </a:lnTo>
                <a:lnTo>
                  <a:pt x="5563275" y="1460500"/>
                </a:lnTo>
                <a:lnTo>
                  <a:pt x="5531927" y="1422400"/>
                </a:lnTo>
                <a:lnTo>
                  <a:pt x="5500087" y="1397000"/>
                </a:lnTo>
                <a:lnTo>
                  <a:pt x="5467760" y="1358900"/>
                </a:lnTo>
                <a:lnTo>
                  <a:pt x="5434952" y="1333500"/>
                </a:lnTo>
                <a:lnTo>
                  <a:pt x="5401671" y="1308100"/>
                </a:lnTo>
                <a:lnTo>
                  <a:pt x="5367921" y="1270000"/>
                </a:lnTo>
                <a:lnTo>
                  <a:pt x="5299043" y="1219200"/>
                </a:lnTo>
                <a:lnTo>
                  <a:pt x="5263927" y="1181100"/>
                </a:lnTo>
                <a:lnTo>
                  <a:pt x="5192372" y="1130300"/>
                </a:lnTo>
                <a:lnTo>
                  <a:pt x="5119094" y="1079500"/>
                </a:lnTo>
                <a:lnTo>
                  <a:pt x="5044143" y="1028700"/>
                </a:lnTo>
                <a:lnTo>
                  <a:pt x="4967569" y="977900"/>
                </a:lnTo>
                <a:lnTo>
                  <a:pt x="4928688" y="952500"/>
                </a:lnTo>
                <a:lnTo>
                  <a:pt x="4889421" y="939800"/>
                </a:lnTo>
                <a:lnTo>
                  <a:pt x="4809748" y="889000"/>
                </a:lnTo>
                <a:lnTo>
                  <a:pt x="4769356" y="876300"/>
                </a:lnTo>
                <a:lnTo>
                  <a:pt x="4687490" y="825500"/>
                </a:lnTo>
                <a:lnTo>
                  <a:pt x="4604224" y="800100"/>
                </a:lnTo>
                <a:lnTo>
                  <a:pt x="4562082" y="774700"/>
                </a:lnTo>
                <a:lnTo>
                  <a:pt x="4519608" y="762000"/>
                </a:lnTo>
                <a:lnTo>
                  <a:pt x="4476809" y="736600"/>
                </a:lnTo>
                <a:lnTo>
                  <a:pt x="4078009" y="622300"/>
                </a:lnTo>
                <a:lnTo>
                  <a:pt x="4032300" y="622300"/>
                </a:lnTo>
                <a:lnTo>
                  <a:pt x="3940116" y="596900"/>
                </a:lnTo>
                <a:lnTo>
                  <a:pt x="3893654" y="596900"/>
                </a:lnTo>
                <a:lnTo>
                  <a:pt x="3846954" y="584200"/>
                </a:lnTo>
                <a:lnTo>
                  <a:pt x="3800022" y="584200"/>
                </a:lnTo>
                <a:lnTo>
                  <a:pt x="3752864" y="571500"/>
                </a:lnTo>
                <a:lnTo>
                  <a:pt x="3657895" y="571500"/>
                </a:lnTo>
                <a:lnTo>
                  <a:pt x="3610097" y="558800"/>
                </a:lnTo>
                <a:lnTo>
                  <a:pt x="5359990" y="558800"/>
                </a:lnTo>
                <a:lnTo>
                  <a:pt x="5378774" y="571500"/>
                </a:lnTo>
                <a:lnTo>
                  <a:pt x="5489432" y="647700"/>
                </a:lnTo>
                <a:lnTo>
                  <a:pt x="5561452" y="698500"/>
                </a:lnTo>
                <a:lnTo>
                  <a:pt x="5596923" y="736600"/>
                </a:lnTo>
                <a:lnTo>
                  <a:pt x="5632031" y="762000"/>
                </a:lnTo>
                <a:lnTo>
                  <a:pt x="5701135" y="812800"/>
                </a:lnTo>
                <a:lnTo>
                  <a:pt x="5735123" y="850900"/>
                </a:lnTo>
                <a:lnTo>
                  <a:pt x="5801951" y="901700"/>
                </a:lnTo>
                <a:lnTo>
                  <a:pt x="5834781" y="939800"/>
                </a:lnTo>
                <a:lnTo>
                  <a:pt x="5867218" y="965200"/>
                </a:lnTo>
                <a:lnTo>
                  <a:pt x="5899256" y="1003300"/>
                </a:lnTo>
                <a:lnTo>
                  <a:pt x="5930891" y="1028700"/>
                </a:lnTo>
                <a:lnTo>
                  <a:pt x="5962119" y="1066800"/>
                </a:lnTo>
                <a:lnTo>
                  <a:pt x="5992935" y="1092200"/>
                </a:lnTo>
                <a:lnTo>
                  <a:pt x="6023336" y="1130300"/>
                </a:lnTo>
                <a:lnTo>
                  <a:pt x="6053318" y="1155700"/>
                </a:lnTo>
                <a:lnTo>
                  <a:pt x="6082875" y="1193800"/>
                </a:lnTo>
                <a:lnTo>
                  <a:pt x="6112003" y="1231900"/>
                </a:lnTo>
                <a:lnTo>
                  <a:pt x="6140699" y="1257300"/>
                </a:lnTo>
                <a:lnTo>
                  <a:pt x="6168958" y="1295400"/>
                </a:lnTo>
                <a:lnTo>
                  <a:pt x="6196776" y="1333500"/>
                </a:lnTo>
                <a:lnTo>
                  <a:pt x="6224149" y="1371600"/>
                </a:lnTo>
                <a:lnTo>
                  <a:pt x="6251071" y="1397000"/>
                </a:lnTo>
                <a:lnTo>
                  <a:pt x="6277540" y="1435100"/>
                </a:lnTo>
                <a:lnTo>
                  <a:pt x="6303551" y="1473200"/>
                </a:lnTo>
                <a:lnTo>
                  <a:pt x="6329099" y="1511300"/>
                </a:lnTo>
                <a:lnTo>
                  <a:pt x="6354180" y="1549400"/>
                </a:lnTo>
                <a:lnTo>
                  <a:pt x="6378791" y="1587500"/>
                </a:lnTo>
                <a:lnTo>
                  <a:pt x="6402926" y="1625600"/>
                </a:lnTo>
                <a:lnTo>
                  <a:pt x="6426581" y="1663700"/>
                </a:lnTo>
                <a:lnTo>
                  <a:pt x="6449753" y="1701800"/>
                </a:lnTo>
                <a:lnTo>
                  <a:pt x="6472437" y="1739900"/>
                </a:lnTo>
                <a:lnTo>
                  <a:pt x="6494629" y="1778000"/>
                </a:lnTo>
                <a:lnTo>
                  <a:pt x="6516324" y="1816100"/>
                </a:lnTo>
                <a:lnTo>
                  <a:pt x="6537518" y="1854200"/>
                </a:lnTo>
                <a:lnTo>
                  <a:pt x="6558207" y="1905000"/>
                </a:lnTo>
                <a:lnTo>
                  <a:pt x="6578387" y="1943100"/>
                </a:lnTo>
                <a:lnTo>
                  <a:pt x="6598053" y="1981200"/>
                </a:lnTo>
                <a:lnTo>
                  <a:pt x="6617202" y="2019300"/>
                </a:lnTo>
                <a:lnTo>
                  <a:pt x="6635828" y="2057400"/>
                </a:lnTo>
                <a:lnTo>
                  <a:pt x="6653928" y="2108200"/>
                </a:lnTo>
                <a:lnTo>
                  <a:pt x="6671497" y="2146300"/>
                </a:lnTo>
                <a:lnTo>
                  <a:pt x="6688532" y="2184400"/>
                </a:lnTo>
                <a:lnTo>
                  <a:pt x="6705027" y="2235200"/>
                </a:lnTo>
                <a:lnTo>
                  <a:pt x="6720979" y="2273300"/>
                </a:lnTo>
                <a:lnTo>
                  <a:pt x="6736383" y="2311400"/>
                </a:lnTo>
                <a:lnTo>
                  <a:pt x="6751235" y="2362200"/>
                </a:lnTo>
                <a:lnTo>
                  <a:pt x="6765532" y="2400300"/>
                </a:lnTo>
                <a:lnTo>
                  <a:pt x="6779267" y="2451100"/>
                </a:lnTo>
                <a:lnTo>
                  <a:pt x="6792438" y="2489200"/>
                </a:lnTo>
                <a:lnTo>
                  <a:pt x="6805040" y="2540000"/>
                </a:lnTo>
                <a:lnTo>
                  <a:pt x="6817069" y="2578100"/>
                </a:lnTo>
                <a:lnTo>
                  <a:pt x="6828521" y="2628900"/>
                </a:lnTo>
                <a:lnTo>
                  <a:pt x="6839390" y="2667000"/>
                </a:lnTo>
                <a:lnTo>
                  <a:pt x="6849674" y="2717800"/>
                </a:lnTo>
                <a:lnTo>
                  <a:pt x="6859367" y="2755900"/>
                </a:lnTo>
                <a:lnTo>
                  <a:pt x="6868466" y="2806700"/>
                </a:lnTo>
                <a:lnTo>
                  <a:pt x="6876966" y="2844800"/>
                </a:lnTo>
                <a:lnTo>
                  <a:pt x="6884863" y="2895600"/>
                </a:lnTo>
                <a:lnTo>
                  <a:pt x="6892153" y="2946400"/>
                </a:lnTo>
                <a:lnTo>
                  <a:pt x="6898831" y="2984500"/>
                </a:lnTo>
                <a:lnTo>
                  <a:pt x="6904894" y="3035300"/>
                </a:lnTo>
                <a:lnTo>
                  <a:pt x="6910336" y="3086100"/>
                </a:lnTo>
                <a:lnTo>
                  <a:pt x="6915154" y="3124200"/>
                </a:lnTo>
                <a:lnTo>
                  <a:pt x="6919344" y="3175000"/>
                </a:lnTo>
                <a:lnTo>
                  <a:pt x="6922900" y="3225800"/>
                </a:lnTo>
                <a:lnTo>
                  <a:pt x="6925820" y="3276600"/>
                </a:lnTo>
                <a:lnTo>
                  <a:pt x="6928098" y="3314700"/>
                </a:lnTo>
                <a:lnTo>
                  <a:pt x="6929730" y="3365500"/>
                </a:lnTo>
                <a:lnTo>
                  <a:pt x="6930713" y="3416300"/>
                </a:lnTo>
                <a:lnTo>
                  <a:pt x="6931040" y="3454400"/>
                </a:lnTo>
                <a:lnTo>
                  <a:pt x="6930713" y="3505200"/>
                </a:lnTo>
                <a:lnTo>
                  <a:pt x="6929729" y="3556000"/>
                </a:lnTo>
                <a:lnTo>
                  <a:pt x="6928095" y="3606800"/>
                </a:lnTo>
                <a:lnTo>
                  <a:pt x="6925815" y="3657600"/>
                </a:lnTo>
                <a:lnTo>
                  <a:pt x="6922893" y="3695700"/>
                </a:lnTo>
                <a:lnTo>
                  <a:pt x="6919334" y="3746500"/>
                </a:lnTo>
                <a:lnTo>
                  <a:pt x="6915141" y="3797300"/>
                </a:lnTo>
                <a:lnTo>
                  <a:pt x="6910319" y="3848100"/>
                </a:lnTo>
                <a:lnTo>
                  <a:pt x="6904872" y="3886200"/>
                </a:lnTo>
                <a:lnTo>
                  <a:pt x="6898804" y="3937000"/>
                </a:lnTo>
                <a:lnTo>
                  <a:pt x="6892121" y="3987800"/>
                </a:lnTo>
                <a:lnTo>
                  <a:pt x="6884825" y="4025900"/>
                </a:lnTo>
                <a:lnTo>
                  <a:pt x="6876922" y="4076700"/>
                </a:lnTo>
                <a:lnTo>
                  <a:pt x="6868415" y="4114800"/>
                </a:lnTo>
                <a:lnTo>
                  <a:pt x="6859309" y="4165600"/>
                </a:lnTo>
                <a:lnTo>
                  <a:pt x="6849609" y="4216400"/>
                </a:lnTo>
                <a:lnTo>
                  <a:pt x="6839317" y="4254500"/>
                </a:lnTo>
                <a:lnTo>
                  <a:pt x="6828440" y="4305300"/>
                </a:lnTo>
                <a:lnTo>
                  <a:pt x="6816980" y="4343400"/>
                </a:lnTo>
                <a:lnTo>
                  <a:pt x="6804943" y="4394200"/>
                </a:lnTo>
                <a:lnTo>
                  <a:pt x="6792332" y="4432300"/>
                </a:lnTo>
                <a:lnTo>
                  <a:pt x="6779151" y="4483100"/>
                </a:lnTo>
                <a:lnTo>
                  <a:pt x="6765406" y="4521200"/>
                </a:lnTo>
                <a:lnTo>
                  <a:pt x="6751100" y="4559300"/>
                </a:lnTo>
                <a:lnTo>
                  <a:pt x="6736238" y="4610100"/>
                </a:lnTo>
                <a:lnTo>
                  <a:pt x="6720824" y="4648200"/>
                </a:lnTo>
                <a:lnTo>
                  <a:pt x="6704861" y="4699000"/>
                </a:lnTo>
                <a:lnTo>
                  <a:pt x="6688355" y="4737100"/>
                </a:lnTo>
                <a:lnTo>
                  <a:pt x="6671310" y="4775200"/>
                </a:lnTo>
                <a:lnTo>
                  <a:pt x="6653730" y="4826000"/>
                </a:lnTo>
                <a:lnTo>
                  <a:pt x="6635619" y="4864100"/>
                </a:lnTo>
                <a:lnTo>
                  <a:pt x="6616982" y="4902200"/>
                </a:lnTo>
                <a:lnTo>
                  <a:pt x="6597822" y="4940300"/>
                </a:lnTo>
                <a:lnTo>
                  <a:pt x="6578144" y="4991100"/>
                </a:lnTo>
                <a:lnTo>
                  <a:pt x="6557953" y="5029200"/>
                </a:lnTo>
                <a:lnTo>
                  <a:pt x="6537252" y="5067300"/>
                </a:lnTo>
                <a:lnTo>
                  <a:pt x="6516047" y="5105400"/>
                </a:lnTo>
                <a:lnTo>
                  <a:pt x="6494340" y="5143500"/>
                </a:lnTo>
                <a:lnTo>
                  <a:pt x="6472137" y="5181600"/>
                </a:lnTo>
                <a:lnTo>
                  <a:pt x="6449441" y="5219700"/>
                </a:lnTo>
                <a:lnTo>
                  <a:pt x="6426258" y="5257800"/>
                </a:lnTo>
                <a:lnTo>
                  <a:pt x="6402590" y="5295900"/>
                </a:lnTo>
                <a:lnTo>
                  <a:pt x="6378444" y="5334000"/>
                </a:lnTo>
                <a:lnTo>
                  <a:pt x="6353822" y="5372100"/>
                </a:lnTo>
                <a:lnTo>
                  <a:pt x="6328729" y="5410200"/>
                </a:lnTo>
                <a:lnTo>
                  <a:pt x="6303169" y="5448300"/>
                </a:lnTo>
                <a:lnTo>
                  <a:pt x="6277147" y="5486400"/>
                </a:lnTo>
                <a:lnTo>
                  <a:pt x="6250667" y="5524500"/>
                </a:lnTo>
                <a:lnTo>
                  <a:pt x="6223734" y="5562600"/>
                </a:lnTo>
                <a:lnTo>
                  <a:pt x="6196350" y="5588000"/>
                </a:lnTo>
                <a:lnTo>
                  <a:pt x="6168522" y="5626100"/>
                </a:lnTo>
                <a:lnTo>
                  <a:pt x="6140252" y="5664200"/>
                </a:lnTo>
                <a:lnTo>
                  <a:pt x="6111546" y="5702300"/>
                </a:lnTo>
                <a:lnTo>
                  <a:pt x="6082407" y="5727700"/>
                </a:lnTo>
                <a:lnTo>
                  <a:pt x="6052840" y="5765800"/>
                </a:lnTo>
                <a:lnTo>
                  <a:pt x="6022849" y="5803900"/>
                </a:lnTo>
                <a:lnTo>
                  <a:pt x="5992438" y="5829300"/>
                </a:lnTo>
                <a:lnTo>
                  <a:pt x="5961612" y="5867400"/>
                </a:lnTo>
                <a:lnTo>
                  <a:pt x="5930375" y="5892800"/>
                </a:lnTo>
                <a:lnTo>
                  <a:pt x="5898731" y="5930900"/>
                </a:lnTo>
                <a:lnTo>
                  <a:pt x="5866685" y="5956300"/>
                </a:lnTo>
                <a:lnTo>
                  <a:pt x="5834240" y="5994400"/>
                </a:lnTo>
                <a:lnTo>
                  <a:pt x="5768174" y="6045200"/>
                </a:lnTo>
                <a:lnTo>
                  <a:pt x="5734560" y="6083300"/>
                </a:lnTo>
                <a:lnTo>
                  <a:pt x="5700565" y="6108700"/>
                </a:lnTo>
                <a:lnTo>
                  <a:pt x="5631449" y="6159500"/>
                </a:lnTo>
                <a:lnTo>
                  <a:pt x="5596336" y="6197600"/>
                </a:lnTo>
                <a:lnTo>
                  <a:pt x="5525022" y="6248400"/>
                </a:lnTo>
                <a:lnTo>
                  <a:pt x="5452287" y="6299200"/>
                </a:lnTo>
                <a:lnTo>
                  <a:pt x="5359378" y="6362700"/>
                </a:lnTo>
                <a:close/>
              </a:path>
              <a:path w="6931659" h="6921500">
                <a:moveTo>
                  <a:pt x="4123017" y="6870700"/>
                </a:moveTo>
                <a:lnTo>
                  <a:pt x="2807642" y="6870700"/>
                </a:lnTo>
                <a:lnTo>
                  <a:pt x="2626768" y="6819900"/>
                </a:lnTo>
                <a:lnTo>
                  <a:pt x="4303819" y="6819900"/>
                </a:lnTo>
                <a:lnTo>
                  <a:pt x="4123017" y="6870700"/>
                </a:lnTo>
                <a:close/>
              </a:path>
              <a:path w="6931659" h="6921500">
                <a:moveTo>
                  <a:pt x="4031337" y="6883400"/>
                </a:moveTo>
                <a:lnTo>
                  <a:pt x="2899363" y="6883400"/>
                </a:lnTo>
                <a:lnTo>
                  <a:pt x="2853399" y="6870700"/>
                </a:lnTo>
                <a:lnTo>
                  <a:pt x="4077280" y="6870700"/>
                </a:lnTo>
                <a:lnTo>
                  <a:pt x="4031337" y="6883400"/>
                </a:lnTo>
                <a:close/>
              </a:path>
              <a:path w="6931659" h="6921500">
                <a:moveTo>
                  <a:pt x="3938851" y="6896100"/>
                </a:moveTo>
                <a:lnTo>
                  <a:pt x="2991895" y="6896100"/>
                </a:lnTo>
                <a:lnTo>
                  <a:pt x="2945530" y="6883400"/>
                </a:lnTo>
                <a:lnTo>
                  <a:pt x="3985193" y="6883400"/>
                </a:lnTo>
                <a:lnTo>
                  <a:pt x="3938851" y="6896100"/>
                </a:lnTo>
                <a:close/>
              </a:path>
              <a:path w="6931659" h="6921500">
                <a:moveTo>
                  <a:pt x="3845593" y="6908800"/>
                </a:moveTo>
                <a:lnTo>
                  <a:pt x="3085203" y="6908800"/>
                </a:lnTo>
                <a:lnTo>
                  <a:pt x="3038454" y="6896100"/>
                </a:lnTo>
                <a:lnTo>
                  <a:pt x="3892317" y="6896100"/>
                </a:lnTo>
                <a:lnTo>
                  <a:pt x="3845593" y="6908800"/>
                </a:lnTo>
                <a:close/>
              </a:path>
              <a:path w="6931659" h="6921500">
                <a:moveTo>
                  <a:pt x="3751597" y="6921500"/>
                </a:moveTo>
                <a:lnTo>
                  <a:pt x="3179254" y="6921500"/>
                </a:lnTo>
                <a:lnTo>
                  <a:pt x="3132138" y="6908800"/>
                </a:lnTo>
                <a:lnTo>
                  <a:pt x="3798685" y="6908800"/>
                </a:lnTo>
                <a:lnTo>
                  <a:pt x="3751597" y="6921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9" name="bg object 19"/>
          <p:cNvSpPr/>
          <p:nvPr/>
        </p:nvSpPr>
        <p:spPr>
          <a:xfrm>
            <a:off x="1" y="5708402"/>
            <a:ext cx="1518801" cy="1149418"/>
          </a:xfrm>
          <a:custGeom>
            <a:avLst/>
            <a:gdLst/>
            <a:ahLst/>
            <a:cxnLst/>
            <a:rect l="l" t="t" r="r" b="b"/>
            <a:pathLst>
              <a:path w="2504440" h="1895475">
                <a:moveTo>
                  <a:pt x="2492702" y="1894977"/>
                </a:moveTo>
                <a:lnTo>
                  <a:pt x="0" y="1894977"/>
                </a:lnTo>
                <a:lnTo>
                  <a:pt x="0" y="204515"/>
                </a:lnTo>
                <a:lnTo>
                  <a:pt x="44630" y="181075"/>
                </a:lnTo>
                <a:lnTo>
                  <a:pt x="85429" y="161163"/>
                </a:lnTo>
                <a:lnTo>
                  <a:pt x="126831" y="142318"/>
                </a:lnTo>
                <a:lnTo>
                  <a:pt x="168818" y="124559"/>
                </a:lnTo>
                <a:lnTo>
                  <a:pt x="211372" y="107905"/>
                </a:lnTo>
                <a:lnTo>
                  <a:pt x="254475" y="92372"/>
                </a:lnTo>
                <a:lnTo>
                  <a:pt x="298109" y="77979"/>
                </a:lnTo>
                <a:lnTo>
                  <a:pt x="342257" y="64744"/>
                </a:lnTo>
                <a:lnTo>
                  <a:pt x="386899" y="52684"/>
                </a:lnTo>
                <a:lnTo>
                  <a:pt x="432020" y="41818"/>
                </a:lnTo>
                <a:lnTo>
                  <a:pt x="477599" y="32163"/>
                </a:lnTo>
                <a:lnTo>
                  <a:pt x="523621" y="23737"/>
                </a:lnTo>
                <a:lnTo>
                  <a:pt x="570066" y="16558"/>
                </a:lnTo>
                <a:lnTo>
                  <a:pt x="616917" y="10645"/>
                </a:lnTo>
                <a:lnTo>
                  <a:pt x="664156" y="6014"/>
                </a:lnTo>
                <a:lnTo>
                  <a:pt x="711766" y="2685"/>
                </a:lnTo>
                <a:lnTo>
                  <a:pt x="759727" y="674"/>
                </a:lnTo>
                <a:lnTo>
                  <a:pt x="808023" y="0"/>
                </a:lnTo>
                <a:lnTo>
                  <a:pt x="856318" y="674"/>
                </a:lnTo>
                <a:lnTo>
                  <a:pt x="904280" y="2685"/>
                </a:lnTo>
                <a:lnTo>
                  <a:pt x="951889" y="6014"/>
                </a:lnTo>
                <a:lnTo>
                  <a:pt x="999128" y="10645"/>
                </a:lnTo>
                <a:lnTo>
                  <a:pt x="1045979" y="16558"/>
                </a:lnTo>
                <a:lnTo>
                  <a:pt x="1092424" y="23737"/>
                </a:lnTo>
                <a:lnTo>
                  <a:pt x="1138446" y="32163"/>
                </a:lnTo>
                <a:lnTo>
                  <a:pt x="1184026" y="41818"/>
                </a:lnTo>
                <a:lnTo>
                  <a:pt x="1229146" y="52684"/>
                </a:lnTo>
                <a:lnTo>
                  <a:pt x="1273789" y="64744"/>
                </a:lnTo>
                <a:lnTo>
                  <a:pt x="1317936" y="77979"/>
                </a:lnTo>
                <a:lnTo>
                  <a:pt x="1361570" y="92372"/>
                </a:lnTo>
                <a:lnTo>
                  <a:pt x="1404673" y="107905"/>
                </a:lnTo>
                <a:lnTo>
                  <a:pt x="1447227" y="124559"/>
                </a:lnTo>
                <a:lnTo>
                  <a:pt x="1489214" y="142318"/>
                </a:lnTo>
                <a:lnTo>
                  <a:pt x="1530616" y="161163"/>
                </a:lnTo>
                <a:lnTo>
                  <a:pt x="1571415" y="181075"/>
                </a:lnTo>
                <a:lnTo>
                  <a:pt x="1611594" y="202038"/>
                </a:lnTo>
                <a:lnTo>
                  <a:pt x="1651134" y="224034"/>
                </a:lnTo>
                <a:lnTo>
                  <a:pt x="1690018" y="247044"/>
                </a:lnTo>
                <a:lnTo>
                  <a:pt x="1728227" y="271050"/>
                </a:lnTo>
                <a:lnTo>
                  <a:pt x="1765744" y="296035"/>
                </a:lnTo>
                <a:lnTo>
                  <a:pt x="1802551" y="321981"/>
                </a:lnTo>
                <a:lnTo>
                  <a:pt x="1838630" y="348870"/>
                </a:lnTo>
                <a:lnTo>
                  <a:pt x="1873962" y="376683"/>
                </a:lnTo>
                <a:lnTo>
                  <a:pt x="1908531" y="405404"/>
                </a:lnTo>
                <a:lnTo>
                  <a:pt x="1942319" y="435014"/>
                </a:lnTo>
                <a:lnTo>
                  <a:pt x="1975306" y="465495"/>
                </a:lnTo>
                <a:lnTo>
                  <a:pt x="2007476" y="496829"/>
                </a:lnTo>
                <a:lnTo>
                  <a:pt x="2038810" y="528999"/>
                </a:lnTo>
                <a:lnTo>
                  <a:pt x="2069292" y="561987"/>
                </a:lnTo>
                <a:lnTo>
                  <a:pt x="2098901" y="595774"/>
                </a:lnTo>
                <a:lnTo>
                  <a:pt x="2127622" y="630343"/>
                </a:lnTo>
                <a:lnTo>
                  <a:pt x="2155436" y="665676"/>
                </a:lnTo>
                <a:lnTo>
                  <a:pt x="2182324" y="701754"/>
                </a:lnTo>
                <a:lnTo>
                  <a:pt x="2208270" y="738561"/>
                </a:lnTo>
                <a:lnTo>
                  <a:pt x="2233255" y="776078"/>
                </a:lnTo>
                <a:lnTo>
                  <a:pt x="2257262" y="814287"/>
                </a:lnTo>
                <a:lnTo>
                  <a:pt x="2280272" y="853171"/>
                </a:lnTo>
                <a:lnTo>
                  <a:pt x="2302267" y="892711"/>
                </a:lnTo>
                <a:lnTo>
                  <a:pt x="2323230" y="932890"/>
                </a:lnTo>
                <a:lnTo>
                  <a:pt x="2343143" y="973689"/>
                </a:lnTo>
                <a:lnTo>
                  <a:pt x="2361987" y="1015091"/>
                </a:lnTo>
                <a:lnTo>
                  <a:pt x="2379746" y="1057078"/>
                </a:lnTo>
                <a:lnTo>
                  <a:pt x="2396400" y="1099632"/>
                </a:lnTo>
                <a:lnTo>
                  <a:pt x="2411933" y="1142735"/>
                </a:lnTo>
                <a:lnTo>
                  <a:pt x="2426326" y="1186369"/>
                </a:lnTo>
                <a:lnTo>
                  <a:pt x="2439562" y="1230516"/>
                </a:lnTo>
                <a:lnTo>
                  <a:pt x="2451621" y="1275159"/>
                </a:lnTo>
                <a:lnTo>
                  <a:pt x="2462488" y="1320279"/>
                </a:lnTo>
                <a:lnTo>
                  <a:pt x="2472143" y="1365859"/>
                </a:lnTo>
                <a:lnTo>
                  <a:pt x="2480568" y="1411881"/>
                </a:lnTo>
                <a:lnTo>
                  <a:pt x="2487747" y="1458326"/>
                </a:lnTo>
                <a:lnTo>
                  <a:pt x="2493660" y="1505177"/>
                </a:lnTo>
                <a:lnTo>
                  <a:pt x="2498291" y="1552416"/>
                </a:lnTo>
                <a:lnTo>
                  <a:pt x="2501621" y="1600025"/>
                </a:lnTo>
                <a:lnTo>
                  <a:pt x="2503632" y="1647987"/>
                </a:lnTo>
                <a:lnTo>
                  <a:pt x="2504306" y="1696282"/>
                </a:lnTo>
                <a:lnTo>
                  <a:pt x="2503632" y="1744578"/>
                </a:lnTo>
                <a:lnTo>
                  <a:pt x="2501621" y="1792539"/>
                </a:lnTo>
                <a:lnTo>
                  <a:pt x="2498291" y="1840149"/>
                </a:lnTo>
                <a:lnTo>
                  <a:pt x="2493660" y="1887388"/>
                </a:lnTo>
                <a:lnTo>
                  <a:pt x="2492702" y="1894977"/>
                </a:lnTo>
                <a:close/>
              </a:path>
            </a:pathLst>
          </a:custGeom>
          <a:solidFill>
            <a:srgbClr val="25536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20" name="bg object 20"/>
          <p:cNvSpPr/>
          <p:nvPr/>
        </p:nvSpPr>
        <p:spPr>
          <a:xfrm>
            <a:off x="3430759" y="1"/>
            <a:ext cx="763252" cy="381599"/>
          </a:xfrm>
          <a:custGeom>
            <a:avLst/>
            <a:gdLst/>
            <a:ahLst/>
            <a:cxnLst/>
            <a:rect l="l" t="t" r="r" b="b"/>
            <a:pathLst>
              <a:path w="1258570" h="629285">
                <a:moveTo>
                  <a:pt x="629239" y="629239"/>
                </a:moveTo>
                <a:lnTo>
                  <a:pt x="582278" y="627513"/>
                </a:lnTo>
                <a:lnTo>
                  <a:pt x="536255" y="622417"/>
                </a:lnTo>
                <a:lnTo>
                  <a:pt x="491290" y="614071"/>
                </a:lnTo>
                <a:lnTo>
                  <a:pt x="447506" y="602598"/>
                </a:lnTo>
                <a:lnTo>
                  <a:pt x="405025" y="588119"/>
                </a:lnTo>
                <a:lnTo>
                  <a:pt x="363968" y="570756"/>
                </a:lnTo>
                <a:lnTo>
                  <a:pt x="324456" y="550631"/>
                </a:lnTo>
                <a:lnTo>
                  <a:pt x="286611" y="527865"/>
                </a:lnTo>
                <a:lnTo>
                  <a:pt x="250556" y="502580"/>
                </a:lnTo>
                <a:lnTo>
                  <a:pt x="216412" y="474897"/>
                </a:lnTo>
                <a:lnTo>
                  <a:pt x="184299" y="444939"/>
                </a:lnTo>
                <a:lnTo>
                  <a:pt x="154341" y="412827"/>
                </a:lnTo>
                <a:lnTo>
                  <a:pt x="126659" y="378682"/>
                </a:lnTo>
                <a:lnTo>
                  <a:pt x="101374" y="342627"/>
                </a:lnTo>
                <a:lnTo>
                  <a:pt x="78608" y="304783"/>
                </a:lnTo>
                <a:lnTo>
                  <a:pt x="58483" y="265271"/>
                </a:lnTo>
                <a:lnTo>
                  <a:pt x="41120" y="224214"/>
                </a:lnTo>
                <a:lnTo>
                  <a:pt x="26641" y="181732"/>
                </a:lnTo>
                <a:lnTo>
                  <a:pt x="15168" y="137948"/>
                </a:lnTo>
                <a:lnTo>
                  <a:pt x="6822" y="92984"/>
                </a:lnTo>
                <a:lnTo>
                  <a:pt x="1725" y="46960"/>
                </a:lnTo>
                <a:lnTo>
                  <a:pt x="0" y="0"/>
                </a:lnTo>
                <a:lnTo>
                  <a:pt x="1258479" y="2"/>
                </a:lnTo>
                <a:lnTo>
                  <a:pt x="1256753" y="46960"/>
                </a:lnTo>
                <a:lnTo>
                  <a:pt x="1251656" y="92984"/>
                </a:lnTo>
                <a:lnTo>
                  <a:pt x="1243311" y="137948"/>
                </a:lnTo>
                <a:lnTo>
                  <a:pt x="1231837" y="181732"/>
                </a:lnTo>
                <a:lnTo>
                  <a:pt x="1217359" y="224214"/>
                </a:lnTo>
                <a:lnTo>
                  <a:pt x="1199996" y="265271"/>
                </a:lnTo>
                <a:lnTo>
                  <a:pt x="1179870" y="304783"/>
                </a:lnTo>
                <a:lnTo>
                  <a:pt x="1157105" y="342627"/>
                </a:lnTo>
                <a:lnTo>
                  <a:pt x="1131819" y="378682"/>
                </a:lnTo>
                <a:lnTo>
                  <a:pt x="1104137" y="412827"/>
                </a:lnTo>
                <a:lnTo>
                  <a:pt x="1074179" y="444939"/>
                </a:lnTo>
                <a:lnTo>
                  <a:pt x="1042067" y="474897"/>
                </a:lnTo>
                <a:lnTo>
                  <a:pt x="1007922" y="502580"/>
                </a:lnTo>
                <a:lnTo>
                  <a:pt x="971867" y="527865"/>
                </a:lnTo>
                <a:lnTo>
                  <a:pt x="934023" y="550631"/>
                </a:lnTo>
                <a:lnTo>
                  <a:pt x="894511" y="570756"/>
                </a:lnTo>
                <a:lnTo>
                  <a:pt x="853453" y="588119"/>
                </a:lnTo>
                <a:lnTo>
                  <a:pt x="810972" y="602598"/>
                </a:lnTo>
                <a:lnTo>
                  <a:pt x="767188" y="614071"/>
                </a:lnTo>
                <a:lnTo>
                  <a:pt x="722224" y="622417"/>
                </a:lnTo>
                <a:lnTo>
                  <a:pt x="676200" y="627513"/>
                </a:lnTo>
                <a:lnTo>
                  <a:pt x="629239" y="629239"/>
                </a:lnTo>
                <a:close/>
              </a:path>
            </a:pathLst>
          </a:custGeom>
          <a:solidFill>
            <a:srgbClr val="419EFD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21" name="bg object 21"/>
          <p:cNvSpPr/>
          <p:nvPr/>
        </p:nvSpPr>
        <p:spPr>
          <a:xfrm>
            <a:off x="11138518" y="153412"/>
            <a:ext cx="456719" cy="456687"/>
          </a:xfrm>
          <a:custGeom>
            <a:avLst/>
            <a:gdLst/>
            <a:ahLst/>
            <a:cxnLst/>
            <a:rect l="l" t="t" r="r" b="b"/>
            <a:pathLst>
              <a:path w="753109" h="753110">
                <a:moveTo>
                  <a:pt x="376253" y="752506"/>
                </a:moveTo>
                <a:lnTo>
                  <a:pt x="329056" y="749574"/>
                </a:lnTo>
                <a:lnTo>
                  <a:pt x="283609" y="741015"/>
                </a:lnTo>
                <a:lnTo>
                  <a:pt x="240264" y="727180"/>
                </a:lnTo>
                <a:lnTo>
                  <a:pt x="199374" y="708422"/>
                </a:lnTo>
                <a:lnTo>
                  <a:pt x="161291" y="685094"/>
                </a:lnTo>
                <a:lnTo>
                  <a:pt x="126368" y="657548"/>
                </a:lnTo>
                <a:lnTo>
                  <a:pt x="94957" y="626137"/>
                </a:lnTo>
                <a:lnTo>
                  <a:pt x="67411" y="591214"/>
                </a:lnTo>
                <a:lnTo>
                  <a:pt x="44083" y="553131"/>
                </a:lnTo>
                <a:lnTo>
                  <a:pt x="25326" y="512241"/>
                </a:lnTo>
                <a:lnTo>
                  <a:pt x="11491" y="468896"/>
                </a:lnTo>
                <a:lnTo>
                  <a:pt x="2931" y="423449"/>
                </a:lnTo>
                <a:lnTo>
                  <a:pt x="0" y="376253"/>
                </a:lnTo>
                <a:lnTo>
                  <a:pt x="2931" y="329056"/>
                </a:lnTo>
                <a:lnTo>
                  <a:pt x="11491" y="283609"/>
                </a:lnTo>
                <a:lnTo>
                  <a:pt x="25326" y="240264"/>
                </a:lnTo>
                <a:lnTo>
                  <a:pt x="44083" y="199374"/>
                </a:lnTo>
                <a:lnTo>
                  <a:pt x="67411" y="161291"/>
                </a:lnTo>
                <a:lnTo>
                  <a:pt x="94957" y="126368"/>
                </a:lnTo>
                <a:lnTo>
                  <a:pt x="126368" y="94957"/>
                </a:lnTo>
                <a:lnTo>
                  <a:pt x="161291" y="67412"/>
                </a:lnTo>
                <a:lnTo>
                  <a:pt x="199374" y="44083"/>
                </a:lnTo>
                <a:lnTo>
                  <a:pt x="240264" y="25326"/>
                </a:lnTo>
                <a:lnTo>
                  <a:pt x="283609" y="11491"/>
                </a:lnTo>
                <a:lnTo>
                  <a:pt x="329056" y="2931"/>
                </a:lnTo>
                <a:lnTo>
                  <a:pt x="376253" y="0"/>
                </a:lnTo>
                <a:lnTo>
                  <a:pt x="423449" y="2931"/>
                </a:lnTo>
                <a:lnTo>
                  <a:pt x="468896" y="11491"/>
                </a:lnTo>
                <a:lnTo>
                  <a:pt x="512241" y="25326"/>
                </a:lnTo>
                <a:lnTo>
                  <a:pt x="553131" y="44083"/>
                </a:lnTo>
                <a:lnTo>
                  <a:pt x="591214" y="67412"/>
                </a:lnTo>
                <a:lnTo>
                  <a:pt x="626137" y="94957"/>
                </a:lnTo>
                <a:lnTo>
                  <a:pt x="657548" y="126368"/>
                </a:lnTo>
                <a:lnTo>
                  <a:pt x="685094" y="161291"/>
                </a:lnTo>
                <a:lnTo>
                  <a:pt x="708422" y="199374"/>
                </a:lnTo>
                <a:lnTo>
                  <a:pt x="727179" y="240264"/>
                </a:lnTo>
                <a:lnTo>
                  <a:pt x="741014" y="283609"/>
                </a:lnTo>
                <a:lnTo>
                  <a:pt x="749574" y="329056"/>
                </a:lnTo>
                <a:lnTo>
                  <a:pt x="752505" y="376253"/>
                </a:lnTo>
                <a:lnTo>
                  <a:pt x="749574" y="423449"/>
                </a:lnTo>
                <a:lnTo>
                  <a:pt x="741014" y="468896"/>
                </a:lnTo>
                <a:lnTo>
                  <a:pt x="727179" y="512241"/>
                </a:lnTo>
                <a:lnTo>
                  <a:pt x="708422" y="553131"/>
                </a:lnTo>
                <a:lnTo>
                  <a:pt x="685094" y="591214"/>
                </a:lnTo>
                <a:lnTo>
                  <a:pt x="657548" y="626137"/>
                </a:lnTo>
                <a:lnTo>
                  <a:pt x="626137" y="657548"/>
                </a:lnTo>
                <a:lnTo>
                  <a:pt x="591214" y="685094"/>
                </a:lnTo>
                <a:lnTo>
                  <a:pt x="553131" y="708422"/>
                </a:lnTo>
                <a:lnTo>
                  <a:pt x="512241" y="727180"/>
                </a:lnTo>
                <a:lnTo>
                  <a:pt x="468896" y="741015"/>
                </a:lnTo>
                <a:lnTo>
                  <a:pt x="423449" y="749574"/>
                </a:lnTo>
                <a:lnTo>
                  <a:pt x="376253" y="752506"/>
                </a:lnTo>
                <a:close/>
              </a:path>
            </a:pathLst>
          </a:custGeom>
          <a:solidFill>
            <a:srgbClr val="E23337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pic>
        <p:nvPicPr>
          <p:cNvPr id="22" name="bg 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0021" y="715443"/>
            <a:ext cx="2085975" cy="86195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70231" y="420248"/>
            <a:ext cx="1638300" cy="1452460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800678" y="828500"/>
            <a:ext cx="3671887" cy="74766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86949" y="1990680"/>
            <a:ext cx="5923864" cy="255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42" b="1" i="0">
                <a:solidFill>
                  <a:srgbClr val="2A151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1"/>
            <a:ext cx="8534400" cy="151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92" b="0" i="0">
                <a:solidFill>
                  <a:srgbClr val="001F3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914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g object 18"/>
          <p:cNvSpPr/>
          <p:nvPr/>
        </p:nvSpPr>
        <p:spPr>
          <a:xfrm>
            <a:off x="0" y="0"/>
            <a:ext cx="12192000" cy="889000"/>
          </a:xfrm>
          <a:custGeom>
            <a:avLst/>
            <a:gdLst/>
            <a:ahLst/>
            <a:cxnLst/>
            <a:rect l="l" t="t" r="r" b="b"/>
            <a:pathLst>
              <a:path w="12192000" h="889000">
                <a:moveTo>
                  <a:pt x="0" y="888491"/>
                </a:moveTo>
                <a:lnTo>
                  <a:pt x="12192000" y="888491"/>
                </a:lnTo>
                <a:lnTo>
                  <a:pt x="12192000" y="0"/>
                </a:lnTo>
                <a:lnTo>
                  <a:pt x="0" y="0"/>
                </a:lnTo>
                <a:lnTo>
                  <a:pt x="0" y="888491"/>
                </a:lnTo>
                <a:close/>
              </a:path>
            </a:pathLst>
          </a:custGeom>
          <a:ln w="9525">
            <a:solidFill>
              <a:srgbClr val="00B3E7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1" name="CustomShape 4">
            <a:extLst>
              <a:ext uri="{FF2B5EF4-FFF2-40B4-BE49-F238E27FC236}">
                <a16:creationId xmlns:a16="http://schemas.microsoft.com/office/drawing/2014/main" id="{34F5A4FA-96BC-4057-ABA1-AE92687EFEEC}"/>
              </a:ext>
            </a:extLst>
          </p:cNvPr>
          <p:cNvSpPr/>
          <p:nvPr userDrawn="1"/>
        </p:nvSpPr>
        <p:spPr>
          <a:xfrm>
            <a:off x="120589" y="6545601"/>
            <a:ext cx="2009954" cy="2528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200" b="1" i="1" strike="noStrike" spc="-1" dirty="0">
                <a:solidFill>
                  <a:srgbClr val="000000"/>
                </a:solidFill>
                <a:effectLst/>
                <a:latin typeface="Gotham"/>
                <a:ea typeface="DejaVu Sans"/>
              </a:rPr>
              <a:t>Dott. Walter Chiapussi</a:t>
            </a:r>
            <a:endParaRPr lang="it-IT" sz="1200" b="1" strike="noStrike" spc="-1" dirty="0">
              <a:effectLst/>
              <a:latin typeface="Arial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30E9819-E34E-486C-7A68-B3B83FC336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43929" y="6538951"/>
            <a:ext cx="632041" cy="25947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EA9A5AB0-9304-31AC-2A90-FC79F147EB5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14691" y="6480080"/>
            <a:ext cx="1579614" cy="329653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C8AD6540-45B0-1857-AA9F-7FFAC08B393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624302" y="6467976"/>
            <a:ext cx="447109" cy="397429"/>
          </a:xfrm>
          <a:prstGeom prst="rect">
            <a:avLst/>
          </a:prstGeom>
        </p:spPr>
      </p:pic>
      <p:sp>
        <p:nvSpPr>
          <p:cNvPr id="6" name="bg object 17">
            <a:extLst>
              <a:ext uri="{FF2B5EF4-FFF2-40B4-BE49-F238E27FC236}">
                <a16:creationId xmlns:a16="http://schemas.microsoft.com/office/drawing/2014/main" id="{6ED11D8F-63C4-BDC8-806A-9102494B82E5}"/>
              </a:ext>
            </a:extLst>
          </p:cNvPr>
          <p:cNvSpPr/>
          <p:nvPr userDrawn="1"/>
        </p:nvSpPr>
        <p:spPr>
          <a:xfrm>
            <a:off x="0" y="0"/>
            <a:ext cx="12192000" cy="889000"/>
          </a:xfrm>
          <a:custGeom>
            <a:avLst/>
            <a:gdLst/>
            <a:ahLst/>
            <a:cxnLst/>
            <a:rect l="l" t="t" r="r" b="b"/>
            <a:pathLst>
              <a:path w="12192000" h="889000">
                <a:moveTo>
                  <a:pt x="12192000" y="0"/>
                </a:moveTo>
                <a:lnTo>
                  <a:pt x="0" y="0"/>
                </a:lnTo>
                <a:lnTo>
                  <a:pt x="0" y="888491"/>
                </a:lnTo>
                <a:lnTo>
                  <a:pt x="12192000" y="888491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B3E7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49330A7-12D9-48FF-2095-63F9C805161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07832" y="1"/>
            <a:ext cx="1535023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05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F21D59-585F-B111-07BD-3B55F047E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C5373F-AF25-C1FD-8F31-8CD4DEB98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CBE281-8B6C-DF14-53BB-A9C2B3572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EE8A-F32D-49F2-A8CA-760F8BA6A089}" type="datetimeFigureOut">
              <a:rPr lang="it-IT" smtClean="0"/>
              <a:t>08/04/2024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F2A349-352B-1467-5E27-7EEBE8F78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B2D460-495B-1A1B-3F17-E53C34818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4A40-AD7C-4050-B059-1DBC0BBAA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857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B36ECA-939B-5168-6F85-BBDACC373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8B17B3E-710A-39BF-CC76-C9BB252EC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B0F2460-265E-9EE3-4898-F65D73BA7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EE8A-F32D-49F2-A8CA-760F8BA6A089}" type="datetimeFigureOut">
              <a:rPr lang="it-IT" smtClean="0"/>
              <a:t>08/04/2024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1DA6BF-CE91-3A39-EE72-1FDF50CFD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C40978-88F1-5208-011A-B1CCE3A8F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4A40-AD7C-4050-B059-1DBC0BBAA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771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304174-8D1D-80AB-DA19-1A786256E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DCB70B-97E2-6F79-9087-DB7D0EA296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38BBF93-9B36-7106-9510-D4180219D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0D7478C-3081-ADEF-246E-89504CE28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EE8A-F32D-49F2-A8CA-760F8BA6A089}" type="datetimeFigureOut">
              <a:rPr lang="it-IT" smtClean="0"/>
              <a:t>08/04/2024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C82C631-D73C-220F-1A87-5815BDF0E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975F5CB-2468-08AA-6ACC-5C1DB9752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4A40-AD7C-4050-B059-1DBC0BBAA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47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D614DA-8CAA-78DF-7072-2EAB5655F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C86C087-B97A-DC32-C646-A3478153C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06AEE16-83BB-27BF-D70E-4385B913E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EA1704E-880A-3EA2-176D-0951A441CC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BE52A3D-26C1-4C87-746B-E2C567315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3330FCE-EACE-A1ED-AFAD-AB2383667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EE8A-F32D-49F2-A8CA-760F8BA6A089}" type="datetimeFigureOut">
              <a:rPr lang="it-IT" smtClean="0"/>
              <a:t>08/04/2024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F8A8D35-8F43-BFFB-43C6-DCB6DDA41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EA240ED-FAC4-95F4-9627-E767E344B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4A40-AD7C-4050-B059-1DBC0BBAA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46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1B61C0-CDB9-E379-0C15-773D29C45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997EE3A-D389-2072-792D-6F61A1B27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EE8A-F32D-49F2-A8CA-760F8BA6A089}" type="datetimeFigureOut">
              <a:rPr lang="it-IT" smtClean="0"/>
              <a:t>08/04/2024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D737E59-F12B-2F97-AA6E-8F79A29C3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B6C9BCB-E328-9927-9305-66854D8DA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4A40-AD7C-4050-B059-1DBC0BBAA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50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3DED1CB-E92B-B261-95C9-883A016D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EE8A-F32D-49F2-A8CA-760F8BA6A089}" type="datetimeFigureOut">
              <a:rPr lang="it-IT" smtClean="0"/>
              <a:t>08/04/2024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BE163B1-317D-E51B-84D7-D9E2A0C05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1F89C77-1E93-0BCC-D416-F885B185E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4A40-AD7C-4050-B059-1DBC0BBAA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737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847317-FEDE-592E-A530-9ECAD95F9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58FE12-1620-BB59-8695-8E95BC1E9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1E2A5E8-855B-2242-7679-E1107F322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C3EB1CF-5589-1027-5A0A-0FF789A3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EE8A-F32D-49F2-A8CA-760F8BA6A089}" type="datetimeFigureOut">
              <a:rPr lang="it-IT" smtClean="0"/>
              <a:t>08/04/2024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75E42B7-B670-AE03-E4A5-A5A0FE9F6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AD6F844-792C-796A-02B1-C03841D67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4A40-AD7C-4050-B059-1DBC0BBAA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977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76694B-2609-1CF3-DD55-63975C191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F8EF27D-2961-051F-1646-200291E4C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090F5CF-57B9-E43C-A692-96F82F4FF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779FEA0-A431-0600-A21F-62CD532D6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EE8A-F32D-49F2-A8CA-760F8BA6A089}" type="datetimeFigureOut">
              <a:rPr lang="it-IT" smtClean="0"/>
              <a:t>08/04/2024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DDF4F47-9867-D592-593C-2AE937C1D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72FCAB-D853-603B-E376-2AFECE17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4A40-AD7C-4050-B059-1DBC0BBAA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52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2DCA94E-091D-440C-AA9F-B015ED4BB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B3F9CF6-8608-634C-1687-9DE418377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E3FEA6-B517-5524-B7A8-6B431B21B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13EE8A-F32D-49F2-A8CA-760F8BA6A089}" type="datetimeFigureOut">
              <a:rPr lang="it-IT" smtClean="0"/>
              <a:t>08/04/2024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2667B5-FBE0-BF09-9CD7-9FB32975A1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D4BEFC-3C3A-9EE3-073C-84C1D5F68E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984A40-AD7C-4050-B059-1DBC0BBAA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612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612578" y="2080516"/>
            <a:ext cx="4713455" cy="1905881"/>
          </a:xfrm>
          <a:prstGeom prst="rect">
            <a:avLst/>
          </a:prstGeom>
        </p:spPr>
        <p:txBody>
          <a:bodyPr vert="horz" wrap="square" lIns="0" tIns="6642" rIns="0" bIns="0" rtlCol="0" anchor="t">
            <a:spAutoFit/>
          </a:bodyPr>
          <a:lstStyle/>
          <a:p>
            <a:pPr marL="5776" marR="2310">
              <a:spcBef>
                <a:spcPts val="52"/>
              </a:spcBef>
            </a:pPr>
            <a:r>
              <a:rPr sz="4571" spc="771" dirty="0">
                <a:solidFill>
                  <a:srgbClr val="004A98"/>
                </a:solidFill>
              </a:rPr>
              <a:t>FARE </a:t>
            </a:r>
            <a:r>
              <a:rPr sz="4571" spc="644" dirty="0">
                <a:solidFill>
                  <a:srgbClr val="004A98"/>
                </a:solidFill>
              </a:rPr>
              <a:t>INNOVAZIONE </a:t>
            </a:r>
            <a:r>
              <a:rPr sz="4571" spc="716" dirty="0">
                <a:solidFill>
                  <a:srgbClr val="004A98"/>
                </a:solidFill>
              </a:rPr>
              <a:t>SOCIALE</a:t>
            </a:r>
            <a:endParaRPr sz="4571" dirty="0"/>
          </a:p>
        </p:txBody>
      </p:sp>
      <p:sp>
        <p:nvSpPr>
          <p:cNvPr id="3" name="object 3"/>
          <p:cNvSpPr txBox="1"/>
          <p:nvPr/>
        </p:nvSpPr>
        <p:spPr>
          <a:xfrm>
            <a:off x="993496" y="4500634"/>
            <a:ext cx="1975809" cy="802969"/>
          </a:xfrm>
          <a:prstGeom prst="rect">
            <a:avLst/>
          </a:prstGeom>
        </p:spPr>
        <p:txBody>
          <a:bodyPr vert="horz" wrap="square" lIns="0" tIns="5199" rIns="0" bIns="0" rtlCol="0">
            <a:spAutoFit/>
          </a:bodyPr>
          <a:lstStyle/>
          <a:p>
            <a:pPr marL="5776">
              <a:spcBef>
                <a:spcPts val="41"/>
              </a:spcBef>
            </a:pPr>
            <a:r>
              <a:rPr sz="1728" spc="193" dirty="0">
                <a:solidFill>
                  <a:srgbClr val="29619D"/>
                </a:solidFill>
                <a:latin typeface="Calibri"/>
                <a:cs typeface="Calibri"/>
              </a:rPr>
              <a:t>Genova</a:t>
            </a:r>
            <a:r>
              <a:rPr sz="1728" spc="61" dirty="0">
                <a:solidFill>
                  <a:srgbClr val="29619D"/>
                </a:solidFill>
                <a:latin typeface="Calibri"/>
                <a:cs typeface="Calibri"/>
              </a:rPr>
              <a:t> </a:t>
            </a:r>
            <a:r>
              <a:rPr sz="1728" spc="125" dirty="0">
                <a:solidFill>
                  <a:srgbClr val="29619D"/>
                </a:solidFill>
                <a:latin typeface="Calibri"/>
                <a:cs typeface="Calibri"/>
              </a:rPr>
              <a:t>-</a:t>
            </a:r>
            <a:r>
              <a:rPr sz="1728" spc="64" dirty="0">
                <a:solidFill>
                  <a:srgbClr val="29619D"/>
                </a:solidFill>
                <a:latin typeface="Calibri"/>
                <a:cs typeface="Calibri"/>
              </a:rPr>
              <a:t> </a:t>
            </a:r>
            <a:r>
              <a:rPr sz="1728" spc="139" dirty="0">
                <a:solidFill>
                  <a:srgbClr val="29619D"/>
                </a:solidFill>
                <a:latin typeface="Calibri"/>
                <a:cs typeface="Calibri"/>
              </a:rPr>
              <a:t>09.04.24</a:t>
            </a:r>
            <a:endParaRPr lang="it-IT" sz="1728" spc="139" dirty="0">
              <a:solidFill>
                <a:srgbClr val="29619D"/>
              </a:solidFill>
              <a:latin typeface="Calibri"/>
              <a:cs typeface="Calibri"/>
            </a:endParaRPr>
          </a:p>
          <a:p>
            <a:pPr marL="5776">
              <a:spcBef>
                <a:spcPts val="41"/>
              </a:spcBef>
            </a:pPr>
            <a:endParaRPr lang="it-IT" sz="1728" spc="139" dirty="0">
              <a:solidFill>
                <a:srgbClr val="29619D"/>
              </a:solidFill>
              <a:latin typeface="Calibri"/>
              <a:cs typeface="Calibri"/>
            </a:endParaRPr>
          </a:p>
          <a:p>
            <a:pPr marL="5776">
              <a:spcBef>
                <a:spcPts val="41"/>
              </a:spcBef>
            </a:pPr>
            <a:r>
              <a:rPr lang="it-IT" sz="1728" spc="139" dirty="0">
                <a:solidFill>
                  <a:srgbClr val="29619D"/>
                </a:solidFill>
                <a:latin typeface="Calibri"/>
                <a:cs typeface="Calibri"/>
              </a:rPr>
              <a:t>Walter Chiapussi</a:t>
            </a:r>
            <a:endParaRPr sz="1728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1265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FD53654C-A5B4-9475-6ECE-C25D1D85C8E9}"/>
              </a:ext>
            </a:extLst>
          </p:cNvPr>
          <p:cNvSpPr txBox="1"/>
          <p:nvPr/>
        </p:nvSpPr>
        <p:spPr>
          <a:xfrm>
            <a:off x="732458" y="1839083"/>
            <a:ext cx="10727077" cy="43274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Gotham" panose="02000504050000020004"/>
              </a:rPr>
              <a:t>servizi sociali - interventi e prestazioni sanitarie - prestazioni socio-sanitarie;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Gotham" panose="02000504050000020004"/>
              </a:rPr>
              <a:t>educazione, istruzione e formazione professionale - formazione extra-scolastica - formazione universitaria e post-universitaria;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Gotham" panose="02000504050000020004"/>
              </a:rPr>
              <a:t>salvaguardia dell’ambiente, delle risorse naturali, valorizzazione del patrimonio culturale e del paesaggio;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Gotham" panose="02000504050000020004"/>
              </a:rPr>
              <a:t>ricerca scientifica di particolare interesse sociale;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Gotham" panose="02000504050000020004"/>
              </a:rPr>
              <a:t>attività culturali e ricreative di interesse sociale;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Gotham" panose="02000504050000020004"/>
              </a:rPr>
              <a:t>radiodiffusione sonora a carattere comunitario;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Gotham" panose="02000504050000020004"/>
              </a:rPr>
              <a:t>organizzazione e gestione di attività turistiche di interesse sociale, culturale e religioso;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Gotham" panose="02000504050000020004"/>
              </a:rPr>
              <a:t>servizi strumentali alle imprese sociali;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2FAB70F-DD6A-0992-4B9C-A0DD2CCAD5A8}"/>
              </a:ext>
            </a:extLst>
          </p:cNvPr>
          <p:cNvSpPr txBox="1"/>
          <p:nvPr/>
        </p:nvSpPr>
        <p:spPr>
          <a:xfrm>
            <a:off x="2286355" y="976980"/>
            <a:ext cx="7619285" cy="754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 panose="02000504050000020004" pitchFamily="2" charset="0"/>
              </a:rPr>
              <a:t>ATTIVITA’ DI INTERESSE GENERALE</a:t>
            </a:r>
          </a:p>
        </p:txBody>
      </p:sp>
    </p:spTree>
    <p:extLst>
      <p:ext uri="{BB962C8B-B14F-4D97-AF65-F5344CB8AC3E}">
        <p14:creationId xmlns:p14="http://schemas.microsoft.com/office/powerpoint/2010/main" val="4145020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FD53654C-A5B4-9475-6ECE-C25D1D85C8E9}"/>
              </a:ext>
            </a:extLst>
          </p:cNvPr>
          <p:cNvSpPr txBox="1"/>
          <p:nvPr/>
        </p:nvSpPr>
        <p:spPr>
          <a:xfrm>
            <a:off x="732458" y="1839083"/>
            <a:ext cx="10727077" cy="4404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Gotham" panose="02000504050000020004"/>
              </a:rPr>
              <a:t>cooperazione allo sviluppo;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Gotham" panose="02000504050000020004"/>
              </a:rPr>
              <a:t>commercio equo e solidale;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Gotham" panose="02000504050000020004"/>
              </a:rPr>
              <a:t>servizi finalizzati all’inserimento lavorativo;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Gotham" panose="02000504050000020004"/>
              </a:rPr>
              <a:t>alloggio sociale;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Gotham" panose="02000504050000020004"/>
              </a:rPr>
              <a:t>accoglienza umanitaria e integrazione sociale dei migranti;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Gotham" panose="02000504050000020004"/>
              </a:rPr>
              <a:t>microcredito;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Gotham" panose="02000504050000020004"/>
              </a:rPr>
              <a:t>agricoltura sociale;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Gotham" panose="02000504050000020004"/>
              </a:rPr>
              <a:t>attività sportive dilettantistiche;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Gotham" panose="02000504050000020004"/>
              </a:rPr>
              <a:t>riqualificazione beni pubblici inutilizzati e beni confiscati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2FAB70F-DD6A-0992-4B9C-A0DD2CCAD5A8}"/>
              </a:ext>
            </a:extLst>
          </p:cNvPr>
          <p:cNvSpPr txBox="1"/>
          <p:nvPr/>
        </p:nvSpPr>
        <p:spPr>
          <a:xfrm>
            <a:off x="2286355" y="976980"/>
            <a:ext cx="7619285" cy="754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 panose="02000504050000020004" pitchFamily="2" charset="0"/>
              </a:rPr>
              <a:t>ATTIVITA’ DI INTERESSE GENERALE</a:t>
            </a:r>
          </a:p>
        </p:txBody>
      </p:sp>
    </p:spTree>
    <p:extLst>
      <p:ext uri="{BB962C8B-B14F-4D97-AF65-F5344CB8AC3E}">
        <p14:creationId xmlns:p14="http://schemas.microsoft.com/office/powerpoint/2010/main" val="103856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612578" y="2080516"/>
            <a:ext cx="6024196" cy="1905881"/>
          </a:xfrm>
          <a:prstGeom prst="rect">
            <a:avLst/>
          </a:prstGeom>
        </p:spPr>
        <p:txBody>
          <a:bodyPr vert="horz" wrap="square" lIns="0" tIns="6642" rIns="0" bIns="0" rtlCol="0" anchor="t">
            <a:spAutoFit/>
          </a:bodyPr>
          <a:lstStyle/>
          <a:p>
            <a:pPr marL="5776" marR="2310">
              <a:spcBef>
                <a:spcPts val="52"/>
              </a:spcBef>
            </a:pPr>
            <a:r>
              <a:rPr sz="4571" spc="771" dirty="0">
                <a:solidFill>
                  <a:srgbClr val="004A98"/>
                </a:solidFill>
              </a:rPr>
              <a:t>FARE </a:t>
            </a:r>
            <a:r>
              <a:rPr sz="4571" spc="644" dirty="0">
                <a:solidFill>
                  <a:srgbClr val="004A98"/>
                </a:solidFill>
              </a:rPr>
              <a:t>INNOVAZIONE </a:t>
            </a:r>
            <a:r>
              <a:rPr sz="4571" spc="716" dirty="0">
                <a:solidFill>
                  <a:srgbClr val="004A98"/>
                </a:solidFill>
              </a:rPr>
              <a:t>SOCIALE</a:t>
            </a:r>
            <a:endParaRPr sz="4571" dirty="0"/>
          </a:p>
        </p:txBody>
      </p:sp>
      <p:pic>
        <p:nvPicPr>
          <p:cNvPr id="1026" name="Picture 2" descr="GRAZIE - ELCO STUDIO SERVIZI BERGAMO">
            <a:extLst>
              <a:ext uri="{FF2B5EF4-FFF2-40B4-BE49-F238E27FC236}">
                <a16:creationId xmlns:a16="http://schemas.microsoft.com/office/drawing/2014/main" id="{5932F0DF-3B4A-E4B2-E93C-573A2104E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903" y="4425648"/>
            <a:ext cx="4630993" cy="199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649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B7E1912F-FBE4-42C5-B436-F488F9F2C1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6340028"/>
              </p:ext>
            </p:extLst>
          </p:nvPr>
        </p:nvGraphicFramePr>
        <p:xfrm>
          <a:off x="462115" y="1170040"/>
          <a:ext cx="11307097" cy="4994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2893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76B7FBC2-802B-4169-BEAF-3FE7290B9A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7241484"/>
              </p:ext>
            </p:extLst>
          </p:nvPr>
        </p:nvGraphicFramePr>
        <p:xfrm>
          <a:off x="386174" y="1385445"/>
          <a:ext cx="11419651" cy="4337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703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3BFD6BFC-ACB4-9696-FB97-64437AEFBB5F}"/>
              </a:ext>
            </a:extLst>
          </p:cNvPr>
          <p:cNvSpPr txBox="1"/>
          <p:nvPr/>
        </p:nvSpPr>
        <p:spPr>
          <a:xfrm>
            <a:off x="1049593" y="2967335"/>
            <a:ext cx="100928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5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L’impresa sociale è una </a:t>
            </a:r>
            <a:r>
              <a:rPr lang="it-I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«qualifica»</a:t>
            </a:r>
          </a:p>
        </p:txBody>
      </p:sp>
    </p:spTree>
    <p:extLst>
      <p:ext uri="{BB962C8B-B14F-4D97-AF65-F5344CB8AC3E}">
        <p14:creationId xmlns:p14="http://schemas.microsoft.com/office/powerpoint/2010/main" val="1924234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E7358DE-DB8D-FBF8-06CB-054AD8881164}"/>
              </a:ext>
            </a:extLst>
          </p:cNvPr>
          <p:cNvSpPr txBox="1"/>
          <p:nvPr/>
        </p:nvSpPr>
        <p:spPr>
          <a:xfrm>
            <a:off x="4631519" y="4537788"/>
            <a:ext cx="2928959" cy="624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600"/>
              </a:spcAft>
            </a:pPr>
            <a:r>
              <a:rPr lang="it-IT" sz="2000" dirty="0">
                <a:solidFill>
                  <a:schemeClr val="tx1"/>
                </a:solidFill>
                <a:latin typeface="Gotham" panose="02000504050000020004" pitchFamily="2" charset="0"/>
              </a:rPr>
              <a:t> </a:t>
            </a:r>
            <a:endParaRPr lang="it-IT" sz="2000" dirty="0"/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E964AD3C-5768-B2C4-CE2F-DE2BEE9DC07D}"/>
              </a:ext>
            </a:extLst>
          </p:cNvPr>
          <p:cNvSpPr/>
          <p:nvPr/>
        </p:nvSpPr>
        <p:spPr>
          <a:xfrm>
            <a:off x="8830749" y="3241108"/>
            <a:ext cx="2484081" cy="12129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50"/>
              </a:spcAft>
            </a:pPr>
            <a:r>
              <a:rPr lang="it-IT" sz="2000" dirty="0">
                <a:solidFill>
                  <a:schemeClr val="tx1"/>
                </a:solidFill>
                <a:latin typeface="Gotham" panose="02000504050000020004" pitchFamily="2" charset="0"/>
              </a:rPr>
              <a:t>Fondazioni</a:t>
            </a: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11AD46EB-9AB3-1F47-548C-22543997BF9F}"/>
              </a:ext>
            </a:extLst>
          </p:cNvPr>
          <p:cNvSpPr/>
          <p:nvPr/>
        </p:nvSpPr>
        <p:spPr>
          <a:xfrm>
            <a:off x="877167" y="3241108"/>
            <a:ext cx="2484081" cy="12129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50"/>
              </a:spcAft>
            </a:pPr>
            <a:r>
              <a:rPr lang="it-IT" sz="2000" dirty="0">
                <a:solidFill>
                  <a:schemeClr val="tx1"/>
                </a:solidFill>
                <a:latin typeface="Gotham" panose="02000504050000020004" pitchFamily="2" charset="0"/>
              </a:rPr>
              <a:t>Associazioni</a:t>
            </a:r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F58697E8-1A41-D489-8306-7C7F38F8E3AB}"/>
              </a:ext>
            </a:extLst>
          </p:cNvPr>
          <p:cNvSpPr/>
          <p:nvPr/>
        </p:nvSpPr>
        <p:spPr>
          <a:xfrm>
            <a:off x="4853957" y="4660568"/>
            <a:ext cx="2484081" cy="121573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50"/>
              </a:spcAft>
            </a:pPr>
            <a:r>
              <a:rPr lang="it-IT" sz="2000" dirty="0">
                <a:solidFill>
                  <a:schemeClr val="tx1"/>
                </a:solidFill>
                <a:latin typeface="Gotham" panose="02000504050000020004" pitchFamily="2" charset="0"/>
              </a:rPr>
              <a:t>Comitati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0ABBB5BB-0641-94A1-BD25-5555EFA57A4A}"/>
              </a:ext>
            </a:extLst>
          </p:cNvPr>
          <p:cNvSpPr txBox="1"/>
          <p:nvPr/>
        </p:nvSpPr>
        <p:spPr>
          <a:xfrm>
            <a:off x="2374846" y="866506"/>
            <a:ext cx="7619285" cy="1574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 panose="02000504050000020004" pitchFamily="2" charset="0"/>
              </a:rPr>
              <a:t>ENTI PRIVATI 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sz="3200" dirty="0">
                <a:solidFill>
                  <a:schemeClr val="tx1"/>
                </a:solidFill>
                <a:latin typeface="Gotham" panose="02000504050000020004" pitchFamily="2" charset="0"/>
              </a:rPr>
              <a:t>LIBRO I CODICE CIVILE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6125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8C9CCCC-D7EE-C636-9B53-49C6BBB68805}"/>
              </a:ext>
            </a:extLst>
          </p:cNvPr>
          <p:cNvSpPr txBox="1"/>
          <p:nvPr/>
        </p:nvSpPr>
        <p:spPr>
          <a:xfrm>
            <a:off x="2374846" y="866506"/>
            <a:ext cx="7619285" cy="1574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 panose="02000504050000020004" pitchFamily="2" charset="0"/>
              </a:rPr>
              <a:t>ENTI PRIVATI 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sz="3200" dirty="0">
                <a:solidFill>
                  <a:schemeClr val="tx1"/>
                </a:solidFill>
                <a:latin typeface="Gotham" panose="02000504050000020004" pitchFamily="2" charset="0"/>
              </a:rPr>
              <a:t>LIBRO V CODICE CIVILE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E964AD3C-5768-B2C4-CE2F-DE2BEE9DC07D}"/>
              </a:ext>
            </a:extLst>
          </p:cNvPr>
          <p:cNvSpPr/>
          <p:nvPr/>
        </p:nvSpPr>
        <p:spPr>
          <a:xfrm>
            <a:off x="8997898" y="2695920"/>
            <a:ext cx="2484081" cy="12129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50"/>
              </a:spcAft>
            </a:pPr>
            <a:r>
              <a:rPr lang="it-IT" sz="2000" dirty="0">
                <a:solidFill>
                  <a:schemeClr val="tx1"/>
                </a:solidFill>
                <a:latin typeface="Gotham" panose="02000504050000020004" pitchFamily="2" charset="0"/>
              </a:rPr>
              <a:t>Cooperative</a:t>
            </a: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11AD46EB-9AB3-1F47-548C-22543997BF9F}"/>
              </a:ext>
            </a:extLst>
          </p:cNvPr>
          <p:cNvSpPr/>
          <p:nvPr/>
        </p:nvSpPr>
        <p:spPr>
          <a:xfrm>
            <a:off x="710018" y="2695919"/>
            <a:ext cx="2484081" cy="12129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50"/>
              </a:spcAft>
            </a:pPr>
            <a:r>
              <a:rPr lang="it-IT" sz="2000" dirty="0">
                <a:solidFill>
                  <a:schemeClr val="tx1"/>
                </a:solidFill>
                <a:latin typeface="Gotham" panose="02000504050000020004" pitchFamily="2" charset="0"/>
              </a:rPr>
              <a:t>Società per azioni</a:t>
            </a:r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F58697E8-1A41-D489-8306-7C7F38F8E3AB}"/>
              </a:ext>
            </a:extLst>
          </p:cNvPr>
          <p:cNvSpPr/>
          <p:nvPr/>
        </p:nvSpPr>
        <p:spPr>
          <a:xfrm>
            <a:off x="7852800" y="4983737"/>
            <a:ext cx="3414972" cy="121573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50"/>
              </a:spcAft>
            </a:pPr>
            <a:r>
              <a:rPr lang="it-IT" sz="2000" dirty="0">
                <a:solidFill>
                  <a:schemeClr val="tx1"/>
                </a:solidFill>
                <a:latin typeface="Gotham" panose="02000504050000020004" pitchFamily="2" charset="0"/>
              </a:rPr>
              <a:t>Società a responsabilità limitata</a:t>
            </a: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5F863808-2799-5071-9AC9-1A70394D247B}"/>
              </a:ext>
            </a:extLst>
          </p:cNvPr>
          <p:cNvSpPr/>
          <p:nvPr/>
        </p:nvSpPr>
        <p:spPr>
          <a:xfrm>
            <a:off x="4498255" y="3429000"/>
            <a:ext cx="3195486" cy="12129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50"/>
              </a:spcAft>
            </a:pPr>
            <a:endParaRPr lang="it-IT" sz="2000" dirty="0">
              <a:solidFill>
                <a:schemeClr val="tx1"/>
              </a:solidFill>
              <a:latin typeface="Gotham" panose="02000504050000020004" pitchFamily="2" charset="0"/>
            </a:endParaRPr>
          </a:p>
          <a:p>
            <a:pPr algn="ctr">
              <a:spcAft>
                <a:spcPts val="450"/>
              </a:spcAft>
            </a:pPr>
            <a:r>
              <a:rPr lang="it-IT" sz="2000" dirty="0">
                <a:solidFill>
                  <a:schemeClr val="tx1"/>
                </a:solidFill>
                <a:latin typeface="Gotham" panose="02000504050000020004" pitchFamily="2" charset="0"/>
              </a:rPr>
              <a:t>Consorzi tra imprese sociali</a:t>
            </a:r>
          </a:p>
          <a:p>
            <a:pPr algn="ctr">
              <a:spcAft>
                <a:spcPts val="450"/>
              </a:spcAft>
            </a:pPr>
            <a:endParaRPr lang="it-IT" sz="2000" dirty="0">
              <a:solidFill>
                <a:schemeClr val="tx1"/>
              </a:solidFill>
              <a:latin typeface="Gotham" panose="02000504050000020004" pitchFamily="2" charset="0"/>
            </a:endParaRP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6F12C27F-128F-1E84-ACA0-0794DC483843}"/>
              </a:ext>
            </a:extLst>
          </p:cNvPr>
          <p:cNvSpPr/>
          <p:nvPr/>
        </p:nvSpPr>
        <p:spPr>
          <a:xfrm>
            <a:off x="924228" y="4983737"/>
            <a:ext cx="3414972" cy="121573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50"/>
              </a:spcAft>
            </a:pPr>
            <a:r>
              <a:rPr lang="it-IT" sz="2000" dirty="0">
                <a:solidFill>
                  <a:schemeClr val="tx1"/>
                </a:solidFill>
                <a:latin typeface="Gotham" panose="02000504050000020004" pitchFamily="2" charset="0"/>
              </a:rPr>
              <a:t>Società in accomandita</a:t>
            </a:r>
          </a:p>
          <a:p>
            <a:pPr algn="ctr">
              <a:spcAft>
                <a:spcPts val="450"/>
              </a:spcAft>
            </a:pPr>
            <a:r>
              <a:rPr lang="it-IT" sz="2000" dirty="0">
                <a:solidFill>
                  <a:schemeClr val="tx1"/>
                </a:solidFill>
                <a:latin typeface="Gotham" panose="02000504050000020004" pitchFamily="2" charset="0"/>
              </a:rPr>
              <a:t> per azioni</a:t>
            </a:r>
          </a:p>
        </p:txBody>
      </p:sp>
    </p:spTree>
    <p:extLst>
      <p:ext uri="{BB962C8B-B14F-4D97-AF65-F5344CB8AC3E}">
        <p14:creationId xmlns:p14="http://schemas.microsoft.com/office/powerpoint/2010/main" val="3850551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86685C46-4451-65A5-6250-5C8C29853FA9}"/>
              </a:ext>
            </a:extLst>
          </p:cNvPr>
          <p:cNvSpPr txBox="1"/>
          <p:nvPr/>
        </p:nvSpPr>
        <p:spPr>
          <a:xfrm>
            <a:off x="2286357" y="1281780"/>
            <a:ext cx="7619285" cy="754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 panose="02000504050000020004" pitchFamily="2" charset="0"/>
              </a:rPr>
              <a:t>COOPERATIVE SOCIALI E LORO CONSORZI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577092C-732A-F202-B7A1-83B89DA549FC}"/>
              </a:ext>
            </a:extLst>
          </p:cNvPr>
          <p:cNvSpPr txBox="1"/>
          <p:nvPr/>
        </p:nvSpPr>
        <p:spPr>
          <a:xfrm>
            <a:off x="2229463" y="3232355"/>
            <a:ext cx="7733072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it-IT" sz="2800" dirty="0">
                <a:latin typeface="Gotham" panose="02000504050000020004"/>
                <a:ea typeface="Calibri" panose="020F0502020204030204" pitchFamily="34" charset="0"/>
                <a:cs typeface="Calibri" panose="020F0502020204030204" pitchFamily="34" charset="0"/>
              </a:rPr>
              <a:t>Acquisiscono di diritto la qualifica di imprese sociali </a:t>
            </a:r>
          </a:p>
        </p:txBody>
      </p:sp>
    </p:spTree>
    <p:extLst>
      <p:ext uri="{BB962C8B-B14F-4D97-AF65-F5344CB8AC3E}">
        <p14:creationId xmlns:p14="http://schemas.microsoft.com/office/powerpoint/2010/main" val="1530667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86685C46-4451-65A5-6250-5C8C29853FA9}"/>
              </a:ext>
            </a:extLst>
          </p:cNvPr>
          <p:cNvSpPr txBox="1"/>
          <p:nvPr/>
        </p:nvSpPr>
        <p:spPr>
          <a:xfrm>
            <a:off x="2286355" y="1237912"/>
            <a:ext cx="7619285" cy="754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 panose="02000504050000020004" pitchFamily="2" charset="0"/>
              </a:rPr>
              <a:t>COOPERATIVE SOCIALI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577092C-732A-F202-B7A1-83B89DA549FC}"/>
              </a:ext>
            </a:extLst>
          </p:cNvPr>
          <p:cNvSpPr txBox="1"/>
          <p:nvPr/>
        </p:nvSpPr>
        <p:spPr>
          <a:xfrm>
            <a:off x="4111198" y="2461515"/>
            <a:ext cx="4146578" cy="589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it-IT" sz="2400" dirty="0">
                <a:latin typeface="Gotham" panose="02000504050000020004"/>
                <a:ea typeface="Calibri" panose="020F0502020204030204" pitchFamily="34" charset="0"/>
                <a:cs typeface="Calibri" panose="020F0502020204030204" pitchFamily="34" charset="0"/>
              </a:rPr>
              <a:t>Legge 8 novembre 1991, n. 381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B2F9B00-867C-1A8F-22DA-90678A31E38F}"/>
              </a:ext>
            </a:extLst>
          </p:cNvPr>
          <p:cNvSpPr txBox="1"/>
          <p:nvPr/>
        </p:nvSpPr>
        <p:spPr>
          <a:xfrm>
            <a:off x="1450257" y="3719863"/>
            <a:ext cx="9291483" cy="1697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it-IT" sz="2400" dirty="0">
                <a:latin typeface="Gotham" panose="02000504050000020004"/>
                <a:ea typeface="Calibri" panose="020F0502020204030204" pitchFamily="34" charset="0"/>
                <a:cs typeface="Calibri" panose="020F0502020204030204" pitchFamily="34" charset="0"/>
              </a:rPr>
              <a:t>Svolgono la loro attività prevalentemente a favore dei soci, oppure ricevono da questi la maggior parte dei beni e servizi necessari per l'attività sociale (MUTUALITA’ PREVALENTE)</a:t>
            </a:r>
          </a:p>
        </p:txBody>
      </p:sp>
    </p:spTree>
    <p:extLst>
      <p:ext uri="{BB962C8B-B14F-4D97-AF65-F5344CB8AC3E}">
        <p14:creationId xmlns:p14="http://schemas.microsoft.com/office/powerpoint/2010/main" val="4276882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FD53654C-A5B4-9475-6ECE-C25D1D85C8E9}"/>
              </a:ext>
            </a:extLst>
          </p:cNvPr>
          <p:cNvSpPr txBox="1"/>
          <p:nvPr/>
        </p:nvSpPr>
        <p:spPr>
          <a:xfrm>
            <a:off x="732460" y="2301199"/>
            <a:ext cx="10727077" cy="35898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2400" dirty="0">
                <a:latin typeface="Gotham" panose="02000504050000020004"/>
              </a:rPr>
              <a:t>esercitano in via stabile e principale un’attività d'impresa di interesse generale perseguendo finalità civiche, solidaristiche e di utilità sociale,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2400" dirty="0">
                <a:latin typeface="Gotham" panose="02000504050000020004"/>
              </a:rPr>
              <a:t>non abbiano scopo di lucro;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2400" dirty="0">
                <a:latin typeface="Gotham" panose="02000504050000020004"/>
              </a:rPr>
              <a:t>adottino modalità di gestione responsabili e trasparenti;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2400" dirty="0">
                <a:latin typeface="Gotham" panose="02000504050000020004"/>
              </a:rPr>
              <a:t>favoriscano il più ampio coinvolgimento dei lavoratori, degli utenti e di altri soggetti interessati alle loro attività.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2FAB70F-DD6A-0992-4B9C-A0DD2CCAD5A8}"/>
              </a:ext>
            </a:extLst>
          </p:cNvPr>
          <p:cNvSpPr txBox="1"/>
          <p:nvPr/>
        </p:nvSpPr>
        <p:spPr>
          <a:xfrm>
            <a:off x="2286357" y="1281780"/>
            <a:ext cx="7619285" cy="754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 panose="02000504050000020004" pitchFamily="2" charset="0"/>
              </a:rPr>
              <a:t>PRESUPPOSTO ESSENZIALE</a:t>
            </a:r>
          </a:p>
        </p:txBody>
      </p:sp>
    </p:spTree>
    <p:extLst>
      <p:ext uri="{BB962C8B-B14F-4D97-AF65-F5344CB8AC3E}">
        <p14:creationId xmlns:p14="http://schemas.microsoft.com/office/powerpoint/2010/main" val="39500269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398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Gotham</vt:lpstr>
      <vt:lpstr>Wingdings</vt:lpstr>
      <vt:lpstr>Tema di Office</vt:lpstr>
      <vt:lpstr>FARE INNOVAZIONE SOCIALE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FARE INNOVAZIONE SOCIALE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FARE INNOVAZIONE SOCIALE</dc:title>
  <dc:creator>Maurizio Astuni</dc:creator>
  <cp:lastModifiedBy>Walter Ganchan</cp:lastModifiedBy>
  <cp:revision>7</cp:revision>
  <dcterms:created xsi:type="dcterms:W3CDTF">2024-04-08T09:24:14Z</dcterms:created>
  <dcterms:modified xsi:type="dcterms:W3CDTF">2024-04-09T13:32:06Z</dcterms:modified>
</cp:coreProperties>
</file>